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17"/>
  </p:notesMasterIdLst>
  <p:sldIdLst>
    <p:sldId id="256" r:id="rId3"/>
    <p:sldId id="257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2" r:id="rId14"/>
    <p:sldId id="293" r:id="rId15"/>
    <p:sldId id="291" r:id="rId16"/>
  </p:sldIdLst>
  <p:sldSz cx="12192000" cy="6858000"/>
  <p:notesSz cx="6858000" cy="9144000"/>
  <p:embeddedFontLst>
    <p:embeddedFont>
      <p:font typeface="Libre Franklin" pitchFamily="2" charset="0"/>
      <p:regular r:id="rId18"/>
      <p:bold r:id="rId19"/>
      <p:italic r:id="rId20"/>
      <p:boldItalic r:id="rId21"/>
    </p:embeddedFont>
    <p:embeddedFont>
      <p:font typeface="Libre Franklin Medium" pitchFamily="2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Medium" panose="00000600000000000000" pitchFamily="2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EA78F0-8BFF-4C26-B185-C24A5AA392B6}" v="256" dt="2022-10-14T13:52:28.477"/>
  </p1510:revLst>
</p1510:revInfo>
</file>

<file path=ppt/tableStyles.xml><?xml version="1.0" encoding="utf-8"?>
<a:tblStyleLst xmlns:a="http://schemas.openxmlformats.org/drawingml/2006/main" def="{A54AC250-CCFC-48F2-840F-ADF6527C0811}">
  <a:tblStyle styleId="{A54AC250-CCFC-48F2-840F-ADF6527C08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8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nis Cazar Ramírez" userId="ad27fce5-be9b-4ee1-ac63-271d2e94f68a" providerId="ADAL" clId="{EAEA78F0-8BFF-4C26-B185-C24A5AA392B6}"/>
    <pc:docChg chg="undo redo custSel addSld delSld modSld">
      <pc:chgData name="Dennis Cazar Ramírez" userId="ad27fce5-be9b-4ee1-ac63-271d2e94f68a" providerId="ADAL" clId="{EAEA78F0-8BFF-4C26-B185-C24A5AA392B6}" dt="2022-10-14T13:53:43.023" v="10425" actId="255"/>
      <pc:docMkLst>
        <pc:docMk/>
      </pc:docMkLst>
      <pc:sldChg chg="addSp delSp modSp mod">
        <pc:chgData name="Dennis Cazar Ramírez" userId="ad27fce5-be9b-4ee1-ac63-271d2e94f68a" providerId="ADAL" clId="{EAEA78F0-8BFF-4C26-B185-C24A5AA392B6}" dt="2022-10-12T21:16:49.678" v="8114" actId="1076"/>
        <pc:sldMkLst>
          <pc:docMk/>
          <pc:sldMk cId="0" sldId="256"/>
        </pc:sldMkLst>
        <pc:spChg chg="mod">
          <ac:chgData name="Dennis Cazar Ramírez" userId="ad27fce5-be9b-4ee1-ac63-271d2e94f68a" providerId="ADAL" clId="{EAEA78F0-8BFF-4C26-B185-C24A5AA392B6}" dt="2022-10-12T13:51:57.454" v="167" actId="14100"/>
          <ac:spMkLst>
            <pc:docMk/>
            <pc:sldMk cId="0" sldId="256"/>
            <ac:spMk id="252" creationId="{00000000-0000-0000-0000-000000000000}"/>
          </ac:spMkLst>
        </pc:spChg>
        <pc:spChg chg="mod">
          <ac:chgData name="Dennis Cazar Ramírez" userId="ad27fce5-be9b-4ee1-ac63-271d2e94f68a" providerId="ADAL" clId="{EAEA78F0-8BFF-4C26-B185-C24A5AA392B6}" dt="2022-10-12T14:44:51.178" v="808" actId="1076"/>
          <ac:spMkLst>
            <pc:docMk/>
            <pc:sldMk cId="0" sldId="256"/>
            <ac:spMk id="253" creationId="{00000000-0000-0000-0000-000000000000}"/>
          </ac:spMkLst>
        </pc:spChg>
        <pc:spChg chg="mod">
          <ac:chgData name="Dennis Cazar Ramírez" userId="ad27fce5-be9b-4ee1-ac63-271d2e94f68a" providerId="ADAL" clId="{EAEA78F0-8BFF-4C26-B185-C24A5AA392B6}" dt="2022-10-12T14:44:44.613" v="807" actId="948"/>
          <ac:spMkLst>
            <pc:docMk/>
            <pc:sldMk cId="0" sldId="256"/>
            <ac:spMk id="254" creationId="{00000000-0000-0000-0000-000000000000}"/>
          </ac:spMkLst>
        </pc:spChg>
        <pc:picChg chg="add del mod">
          <ac:chgData name="Dennis Cazar Ramírez" userId="ad27fce5-be9b-4ee1-ac63-271d2e94f68a" providerId="ADAL" clId="{EAEA78F0-8BFF-4C26-B185-C24A5AA392B6}" dt="2022-10-12T21:12:56.073" v="8109" actId="22"/>
          <ac:picMkLst>
            <pc:docMk/>
            <pc:sldMk cId="0" sldId="256"/>
            <ac:picMk id="3" creationId="{9C4ED8F2-8550-0AC8-DC33-6104B3179F54}"/>
          </ac:picMkLst>
        </pc:picChg>
        <pc:picChg chg="add mod">
          <ac:chgData name="Dennis Cazar Ramírez" userId="ad27fce5-be9b-4ee1-ac63-271d2e94f68a" providerId="ADAL" clId="{EAEA78F0-8BFF-4C26-B185-C24A5AA392B6}" dt="2022-10-12T21:16:49.678" v="8114" actId="1076"/>
          <ac:picMkLst>
            <pc:docMk/>
            <pc:sldMk cId="0" sldId="256"/>
            <ac:picMk id="5" creationId="{A7ED399C-0F1F-DD53-BFF6-C3EF61153285}"/>
          </ac:picMkLst>
        </pc:picChg>
      </pc:sldChg>
      <pc:sldChg chg="modSp mod">
        <pc:chgData name="Dennis Cazar Ramírez" userId="ad27fce5-be9b-4ee1-ac63-271d2e94f68a" providerId="ADAL" clId="{EAEA78F0-8BFF-4C26-B185-C24A5AA392B6}" dt="2022-10-12T18:10:14.312" v="4783" actId="20577"/>
        <pc:sldMkLst>
          <pc:docMk/>
          <pc:sldMk cId="0" sldId="257"/>
        </pc:sldMkLst>
        <pc:spChg chg="mod">
          <ac:chgData name="Dennis Cazar Ramírez" userId="ad27fce5-be9b-4ee1-ac63-271d2e94f68a" providerId="ADAL" clId="{EAEA78F0-8BFF-4C26-B185-C24A5AA392B6}" dt="2022-10-12T14:05:15.043" v="751" actId="122"/>
          <ac:spMkLst>
            <pc:docMk/>
            <pc:sldMk cId="0" sldId="257"/>
            <ac:spMk id="259" creationId="{00000000-0000-0000-0000-000000000000}"/>
          </ac:spMkLst>
        </pc:spChg>
        <pc:spChg chg="mod">
          <ac:chgData name="Dennis Cazar Ramírez" userId="ad27fce5-be9b-4ee1-ac63-271d2e94f68a" providerId="ADAL" clId="{EAEA78F0-8BFF-4C26-B185-C24A5AA392B6}" dt="2022-10-12T18:10:14.312" v="4783" actId="20577"/>
          <ac:spMkLst>
            <pc:docMk/>
            <pc:sldMk cId="0" sldId="257"/>
            <ac:spMk id="260" creationId="{00000000-0000-0000-0000-000000000000}"/>
          </ac:spMkLst>
        </pc:spChg>
      </pc:sldChg>
      <pc:sldChg chg="addSp delSp modSp del mod">
        <pc:chgData name="Dennis Cazar Ramírez" userId="ad27fce5-be9b-4ee1-ac63-271d2e94f68a" providerId="ADAL" clId="{EAEA78F0-8BFF-4C26-B185-C24A5AA392B6}" dt="2022-10-12T15:38:39.197" v="1557" actId="2696"/>
        <pc:sldMkLst>
          <pc:docMk/>
          <pc:sldMk cId="0" sldId="258"/>
        </pc:sldMkLst>
        <pc:spChg chg="add mod">
          <ac:chgData name="Dennis Cazar Ramírez" userId="ad27fce5-be9b-4ee1-ac63-271d2e94f68a" providerId="ADAL" clId="{EAEA78F0-8BFF-4C26-B185-C24A5AA392B6}" dt="2022-10-12T14:11:53.559" v="756" actId="478"/>
          <ac:spMkLst>
            <pc:docMk/>
            <pc:sldMk cId="0" sldId="258"/>
            <ac:spMk id="3" creationId="{DC12A618-D381-E470-295B-C926E44B2F65}"/>
          </ac:spMkLst>
        </pc:spChg>
        <pc:spChg chg="del mod">
          <ac:chgData name="Dennis Cazar Ramírez" userId="ad27fce5-be9b-4ee1-ac63-271d2e94f68a" providerId="ADAL" clId="{EAEA78F0-8BFF-4C26-B185-C24A5AA392B6}" dt="2022-10-12T14:11:53.559" v="756" actId="478"/>
          <ac:spMkLst>
            <pc:docMk/>
            <pc:sldMk cId="0" sldId="258"/>
            <ac:spMk id="265" creationId="{00000000-0000-0000-0000-000000000000}"/>
          </ac:spMkLst>
        </pc:spChg>
        <pc:spChg chg="mod">
          <ac:chgData name="Dennis Cazar Ramírez" userId="ad27fce5-be9b-4ee1-ac63-271d2e94f68a" providerId="ADAL" clId="{EAEA78F0-8BFF-4C26-B185-C24A5AA392B6}" dt="2022-10-12T14:12:09.959" v="759" actId="1076"/>
          <ac:spMkLst>
            <pc:docMk/>
            <pc:sldMk cId="0" sldId="258"/>
            <ac:spMk id="266" creationId="{00000000-0000-0000-0000-000000000000}"/>
          </ac:spMkLst>
        </pc:spChg>
      </pc:sldChg>
      <pc:sldChg chg="del">
        <pc:chgData name="Dennis Cazar Ramírez" userId="ad27fce5-be9b-4ee1-ac63-271d2e94f68a" providerId="ADAL" clId="{EAEA78F0-8BFF-4C26-B185-C24A5AA392B6}" dt="2022-10-12T21:06:54.981" v="8099" actId="47"/>
        <pc:sldMkLst>
          <pc:docMk/>
          <pc:sldMk cId="0" sldId="259"/>
        </pc:sldMkLst>
      </pc:sldChg>
      <pc:sldChg chg="del">
        <pc:chgData name="Dennis Cazar Ramírez" userId="ad27fce5-be9b-4ee1-ac63-271d2e94f68a" providerId="ADAL" clId="{EAEA78F0-8BFF-4C26-B185-C24A5AA392B6}" dt="2022-10-12T21:06:54.981" v="8099" actId="47"/>
        <pc:sldMkLst>
          <pc:docMk/>
          <pc:sldMk cId="0" sldId="260"/>
        </pc:sldMkLst>
      </pc:sldChg>
      <pc:sldChg chg="del">
        <pc:chgData name="Dennis Cazar Ramírez" userId="ad27fce5-be9b-4ee1-ac63-271d2e94f68a" providerId="ADAL" clId="{EAEA78F0-8BFF-4C26-B185-C24A5AA392B6}" dt="2022-10-12T21:06:54.981" v="8099" actId="47"/>
        <pc:sldMkLst>
          <pc:docMk/>
          <pc:sldMk cId="0" sldId="261"/>
        </pc:sldMkLst>
      </pc:sldChg>
      <pc:sldChg chg="del">
        <pc:chgData name="Dennis Cazar Ramírez" userId="ad27fce5-be9b-4ee1-ac63-271d2e94f68a" providerId="ADAL" clId="{EAEA78F0-8BFF-4C26-B185-C24A5AA392B6}" dt="2022-10-12T21:06:54.981" v="8099" actId="47"/>
        <pc:sldMkLst>
          <pc:docMk/>
          <pc:sldMk cId="0" sldId="262"/>
        </pc:sldMkLst>
      </pc:sldChg>
      <pc:sldChg chg="del">
        <pc:chgData name="Dennis Cazar Ramírez" userId="ad27fce5-be9b-4ee1-ac63-271d2e94f68a" providerId="ADAL" clId="{EAEA78F0-8BFF-4C26-B185-C24A5AA392B6}" dt="2022-10-12T21:06:54.981" v="8099" actId="47"/>
        <pc:sldMkLst>
          <pc:docMk/>
          <pc:sldMk cId="0" sldId="263"/>
        </pc:sldMkLst>
      </pc:sldChg>
      <pc:sldChg chg="del">
        <pc:chgData name="Dennis Cazar Ramírez" userId="ad27fce5-be9b-4ee1-ac63-271d2e94f68a" providerId="ADAL" clId="{EAEA78F0-8BFF-4C26-B185-C24A5AA392B6}" dt="2022-10-12T21:06:54.981" v="8099" actId="47"/>
        <pc:sldMkLst>
          <pc:docMk/>
          <pc:sldMk cId="0" sldId="264"/>
        </pc:sldMkLst>
      </pc:sldChg>
      <pc:sldChg chg="del">
        <pc:chgData name="Dennis Cazar Ramírez" userId="ad27fce5-be9b-4ee1-ac63-271d2e94f68a" providerId="ADAL" clId="{EAEA78F0-8BFF-4C26-B185-C24A5AA392B6}" dt="2022-10-12T21:06:54.981" v="8099" actId="47"/>
        <pc:sldMkLst>
          <pc:docMk/>
          <pc:sldMk cId="0" sldId="265"/>
        </pc:sldMkLst>
      </pc:sldChg>
      <pc:sldChg chg="del">
        <pc:chgData name="Dennis Cazar Ramírez" userId="ad27fce5-be9b-4ee1-ac63-271d2e94f68a" providerId="ADAL" clId="{EAEA78F0-8BFF-4C26-B185-C24A5AA392B6}" dt="2022-10-12T21:06:54.981" v="8099" actId="47"/>
        <pc:sldMkLst>
          <pc:docMk/>
          <pc:sldMk cId="0" sldId="266"/>
        </pc:sldMkLst>
      </pc:sldChg>
      <pc:sldChg chg="del">
        <pc:chgData name="Dennis Cazar Ramírez" userId="ad27fce5-be9b-4ee1-ac63-271d2e94f68a" providerId="ADAL" clId="{EAEA78F0-8BFF-4C26-B185-C24A5AA392B6}" dt="2022-10-12T21:06:54.981" v="8099" actId="47"/>
        <pc:sldMkLst>
          <pc:docMk/>
          <pc:sldMk cId="0" sldId="267"/>
        </pc:sldMkLst>
      </pc:sldChg>
      <pc:sldChg chg="del">
        <pc:chgData name="Dennis Cazar Ramírez" userId="ad27fce5-be9b-4ee1-ac63-271d2e94f68a" providerId="ADAL" clId="{EAEA78F0-8BFF-4C26-B185-C24A5AA392B6}" dt="2022-10-12T21:06:54.981" v="8099" actId="47"/>
        <pc:sldMkLst>
          <pc:docMk/>
          <pc:sldMk cId="0" sldId="268"/>
        </pc:sldMkLst>
      </pc:sldChg>
      <pc:sldChg chg="del">
        <pc:chgData name="Dennis Cazar Ramírez" userId="ad27fce5-be9b-4ee1-ac63-271d2e94f68a" providerId="ADAL" clId="{EAEA78F0-8BFF-4C26-B185-C24A5AA392B6}" dt="2022-10-12T21:06:54.981" v="8099" actId="47"/>
        <pc:sldMkLst>
          <pc:docMk/>
          <pc:sldMk cId="0" sldId="269"/>
        </pc:sldMkLst>
      </pc:sldChg>
      <pc:sldChg chg="del">
        <pc:chgData name="Dennis Cazar Ramírez" userId="ad27fce5-be9b-4ee1-ac63-271d2e94f68a" providerId="ADAL" clId="{EAEA78F0-8BFF-4C26-B185-C24A5AA392B6}" dt="2022-10-12T21:06:54.981" v="8099" actId="47"/>
        <pc:sldMkLst>
          <pc:docMk/>
          <pc:sldMk cId="0" sldId="270"/>
        </pc:sldMkLst>
      </pc:sldChg>
      <pc:sldChg chg="del">
        <pc:chgData name="Dennis Cazar Ramírez" userId="ad27fce5-be9b-4ee1-ac63-271d2e94f68a" providerId="ADAL" clId="{EAEA78F0-8BFF-4C26-B185-C24A5AA392B6}" dt="2022-10-12T21:06:54.981" v="8099" actId="47"/>
        <pc:sldMkLst>
          <pc:docMk/>
          <pc:sldMk cId="0" sldId="271"/>
        </pc:sldMkLst>
      </pc:sldChg>
      <pc:sldChg chg="del">
        <pc:chgData name="Dennis Cazar Ramírez" userId="ad27fce5-be9b-4ee1-ac63-271d2e94f68a" providerId="ADAL" clId="{EAEA78F0-8BFF-4C26-B185-C24A5AA392B6}" dt="2022-10-12T21:06:54.981" v="8099" actId="47"/>
        <pc:sldMkLst>
          <pc:docMk/>
          <pc:sldMk cId="0" sldId="272"/>
        </pc:sldMkLst>
      </pc:sldChg>
      <pc:sldChg chg="del">
        <pc:chgData name="Dennis Cazar Ramírez" userId="ad27fce5-be9b-4ee1-ac63-271d2e94f68a" providerId="ADAL" clId="{EAEA78F0-8BFF-4C26-B185-C24A5AA392B6}" dt="2022-10-12T21:06:54.981" v="8099" actId="47"/>
        <pc:sldMkLst>
          <pc:docMk/>
          <pc:sldMk cId="0" sldId="273"/>
        </pc:sldMkLst>
      </pc:sldChg>
      <pc:sldChg chg="del">
        <pc:chgData name="Dennis Cazar Ramírez" userId="ad27fce5-be9b-4ee1-ac63-271d2e94f68a" providerId="ADAL" clId="{EAEA78F0-8BFF-4C26-B185-C24A5AA392B6}" dt="2022-10-12T21:06:54.981" v="8099" actId="47"/>
        <pc:sldMkLst>
          <pc:docMk/>
          <pc:sldMk cId="0" sldId="274"/>
        </pc:sldMkLst>
      </pc:sldChg>
      <pc:sldChg chg="del">
        <pc:chgData name="Dennis Cazar Ramírez" userId="ad27fce5-be9b-4ee1-ac63-271d2e94f68a" providerId="ADAL" clId="{EAEA78F0-8BFF-4C26-B185-C24A5AA392B6}" dt="2022-10-12T21:06:54.981" v="8099" actId="47"/>
        <pc:sldMkLst>
          <pc:docMk/>
          <pc:sldMk cId="0" sldId="275"/>
        </pc:sldMkLst>
      </pc:sldChg>
      <pc:sldChg chg="del">
        <pc:chgData name="Dennis Cazar Ramírez" userId="ad27fce5-be9b-4ee1-ac63-271d2e94f68a" providerId="ADAL" clId="{EAEA78F0-8BFF-4C26-B185-C24A5AA392B6}" dt="2022-10-12T21:06:54.981" v="8099" actId="47"/>
        <pc:sldMkLst>
          <pc:docMk/>
          <pc:sldMk cId="0" sldId="276"/>
        </pc:sldMkLst>
      </pc:sldChg>
      <pc:sldChg chg="del">
        <pc:chgData name="Dennis Cazar Ramírez" userId="ad27fce5-be9b-4ee1-ac63-271d2e94f68a" providerId="ADAL" clId="{EAEA78F0-8BFF-4C26-B185-C24A5AA392B6}" dt="2022-10-12T21:06:54.981" v="8099" actId="47"/>
        <pc:sldMkLst>
          <pc:docMk/>
          <pc:sldMk cId="0" sldId="277"/>
        </pc:sldMkLst>
      </pc:sldChg>
      <pc:sldChg chg="del">
        <pc:chgData name="Dennis Cazar Ramírez" userId="ad27fce5-be9b-4ee1-ac63-271d2e94f68a" providerId="ADAL" clId="{EAEA78F0-8BFF-4C26-B185-C24A5AA392B6}" dt="2022-10-12T21:06:54.981" v="8099" actId="47"/>
        <pc:sldMkLst>
          <pc:docMk/>
          <pc:sldMk cId="0" sldId="278"/>
        </pc:sldMkLst>
      </pc:sldChg>
      <pc:sldChg chg="del">
        <pc:chgData name="Dennis Cazar Ramírez" userId="ad27fce5-be9b-4ee1-ac63-271d2e94f68a" providerId="ADAL" clId="{EAEA78F0-8BFF-4C26-B185-C24A5AA392B6}" dt="2022-10-12T21:06:54.981" v="8099" actId="47"/>
        <pc:sldMkLst>
          <pc:docMk/>
          <pc:sldMk cId="0" sldId="279"/>
        </pc:sldMkLst>
      </pc:sldChg>
      <pc:sldChg chg="del">
        <pc:chgData name="Dennis Cazar Ramírez" userId="ad27fce5-be9b-4ee1-ac63-271d2e94f68a" providerId="ADAL" clId="{EAEA78F0-8BFF-4C26-B185-C24A5AA392B6}" dt="2022-10-12T21:06:54.981" v="8099" actId="47"/>
        <pc:sldMkLst>
          <pc:docMk/>
          <pc:sldMk cId="0" sldId="280"/>
        </pc:sldMkLst>
      </pc:sldChg>
      <pc:sldChg chg="add del">
        <pc:chgData name="Dennis Cazar Ramírez" userId="ad27fce5-be9b-4ee1-ac63-271d2e94f68a" providerId="ADAL" clId="{EAEA78F0-8BFF-4C26-B185-C24A5AA392B6}" dt="2022-10-12T14:11:19.292" v="753" actId="2890"/>
        <pc:sldMkLst>
          <pc:docMk/>
          <pc:sldMk cId="457579495" sldId="281"/>
        </pc:sldMkLst>
      </pc:sldChg>
      <pc:sldChg chg="add del">
        <pc:chgData name="Dennis Cazar Ramírez" userId="ad27fce5-be9b-4ee1-ac63-271d2e94f68a" providerId="ADAL" clId="{EAEA78F0-8BFF-4C26-B185-C24A5AA392B6}" dt="2022-10-12T15:38:50.761" v="1558" actId="2696"/>
        <pc:sldMkLst>
          <pc:docMk/>
          <pc:sldMk cId="485344284" sldId="281"/>
        </pc:sldMkLst>
      </pc:sldChg>
      <pc:sldChg chg="addSp delSp modSp mod">
        <pc:chgData name="Dennis Cazar Ramírez" userId="ad27fce5-be9b-4ee1-ac63-271d2e94f68a" providerId="ADAL" clId="{EAEA78F0-8BFF-4C26-B185-C24A5AA392B6}" dt="2022-10-14T13:53:03.975" v="10422" actId="1076"/>
        <pc:sldMkLst>
          <pc:docMk/>
          <pc:sldMk cId="0" sldId="282"/>
        </pc:sldMkLst>
        <pc:spChg chg="add del mod">
          <ac:chgData name="Dennis Cazar Ramírez" userId="ad27fce5-be9b-4ee1-ac63-271d2e94f68a" providerId="ADAL" clId="{EAEA78F0-8BFF-4C26-B185-C24A5AA392B6}" dt="2022-10-12T14:36:28.802" v="761"/>
          <ac:spMkLst>
            <pc:docMk/>
            <pc:sldMk cId="0" sldId="282"/>
            <ac:spMk id="2" creationId="{2180FF6A-D239-0EA3-F7A2-E7478918D92D}"/>
          </ac:spMkLst>
        </pc:spChg>
        <pc:spChg chg="add del mod">
          <ac:chgData name="Dennis Cazar Ramírez" userId="ad27fce5-be9b-4ee1-ac63-271d2e94f68a" providerId="ADAL" clId="{EAEA78F0-8BFF-4C26-B185-C24A5AA392B6}" dt="2022-10-12T14:36:35.731" v="763"/>
          <ac:spMkLst>
            <pc:docMk/>
            <pc:sldMk cId="0" sldId="282"/>
            <ac:spMk id="3" creationId="{00E2F13C-CC33-252E-8653-0206CD389A7E}"/>
          </ac:spMkLst>
        </pc:spChg>
        <pc:spChg chg="add mod">
          <ac:chgData name="Dennis Cazar Ramírez" userId="ad27fce5-be9b-4ee1-ac63-271d2e94f68a" providerId="ADAL" clId="{EAEA78F0-8BFF-4C26-B185-C24A5AA392B6}" dt="2022-10-14T13:52:55.408" v="10421" actId="1076"/>
          <ac:spMkLst>
            <pc:docMk/>
            <pc:sldMk cId="0" sldId="282"/>
            <ac:spMk id="5" creationId="{9CCE897B-424D-2BD4-900D-09F9C68BA518}"/>
          </ac:spMkLst>
        </pc:spChg>
        <pc:spChg chg="mod">
          <ac:chgData name="Dennis Cazar Ramírez" userId="ad27fce5-be9b-4ee1-ac63-271d2e94f68a" providerId="ADAL" clId="{EAEA78F0-8BFF-4C26-B185-C24A5AA392B6}" dt="2022-10-12T14:39:42.438" v="789" actId="113"/>
          <ac:spMkLst>
            <pc:docMk/>
            <pc:sldMk cId="0" sldId="282"/>
            <ac:spMk id="222" creationId="{00000000-0000-0000-0000-000000000000}"/>
          </ac:spMkLst>
        </pc:spChg>
        <pc:spChg chg="add del mod">
          <ac:chgData name="Dennis Cazar Ramírez" userId="ad27fce5-be9b-4ee1-ac63-271d2e94f68a" providerId="ADAL" clId="{EAEA78F0-8BFF-4C26-B185-C24A5AA392B6}" dt="2022-10-14T13:24:25.430" v="10150" actId="1076"/>
          <ac:spMkLst>
            <pc:docMk/>
            <pc:sldMk cId="0" sldId="282"/>
            <ac:spMk id="223" creationId="{00000000-0000-0000-0000-000000000000}"/>
          </ac:spMkLst>
        </pc:spChg>
        <pc:picChg chg="add del mod">
          <ac:chgData name="Dennis Cazar Ramírez" userId="ad27fce5-be9b-4ee1-ac63-271d2e94f68a" providerId="ADAL" clId="{EAEA78F0-8BFF-4C26-B185-C24A5AA392B6}" dt="2022-10-14T13:26:44.840" v="10156" actId="478"/>
          <ac:picMkLst>
            <pc:docMk/>
            <pc:sldMk cId="0" sldId="282"/>
            <ac:picMk id="2" creationId="{22EC4ED8-1C46-893D-DAEC-82164ADBFCB5}"/>
          </ac:picMkLst>
        </pc:picChg>
        <pc:picChg chg="add mod">
          <ac:chgData name="Dennis Cazar Ramírez" userId="ad27fce5-be9b-4ee1-ac63-271d2e94f68a" providerId="ADAL" clId="{EAEA78F0-8BFF-4C26-B185-C24A5AA392B6}" dt="2022-10-14T13:53:03.975" v="10422" actId="1076"/>
          <ac:picMkLst>
            <pc:docMk/>
            <pc:sldMk cId="0" sldId="282"/>
            <ac:picMk id="4" creationId="{1D80033A-F748-2980-4847-76D8AE8E0EA3}"/>
          </ac:picMkLst>
        </pc:picChg>
        <pc:picChg chg="add mod">
          <ac:chgData name="Dennis Cazar Ramírez" userId="ad27fce5-be9b-4ee1-ac63-271d2e94f68a" providerId="ADAL" clId="{EAEA78F0-8BFF-4C26-B185-C24A5AA392B6}" dt="2022-10-12T14:42:54.226" v="796" actId="14100"/>
          <ac:picMkLst>
            <pc:docMk/>
            <pc:sldMk cId="0" sldId="282"/>
            <ac:picMk id="1028" creationId="{6ED3BD66-BD68-DC3D-A119-AFAF3BFC9D96}"/>
          </ac:picMkLst>
        </pc:picChg>
      </pc:sldChg>
      <pc:sldChg chg="addSp modSp add mod">
        <pc:chgData name="Dennis Cazar Ramírez" userId="ad27fce5-be9b-4ee1-ac63-271d2e94f68a" providerId="ADAL" clId="{EAEA78F0-8BFF-4C26-B185-C24A5AA392B6}" dt="2022-10-14T13:53:43.023" v="10425" actId="255"/>
        <pc:sldMkLst>
          <pc:docMk/>
          <pc:sldMk cId="3672836873" sldId="283"/>
        </pc:sldMkLst>
        <pc:spChg chg="mod">
          <ac:chgData name="Dennis Cazar Ramírez" userId="ad27fce5-be9b-4ee1-ac63-271d2e94f68a" providerId="ADAL" clId="{EAEA78F0-8BFF-4C26-B185-C24A5AA392B6}" dt="2022-10-12T14:45:30.867" v="822" actId="20577"/>
          <ac:spMkLst>
            <pc:docMk/>
            <pc:sldMk cId="3672836873" sldId="283"/>
            <ac:spMk id="222" creationId="{00000000-0000-0000-0000-000000000000}"/>
          </ac:spMkLst>
        </pc:spChg>
        <pc:spChg chg="mod">
          <ac:chgData name="Dennis Cazar Ramírez" userId="ad27fce5-be9b-4ee1-ac63-271d2e94f68a" providerId="ADAL" clId="{EAEA78F0-8BFF-4C26-B185-C24A5AA392B6}" dt="2022-10-14T13:53:43.023" v="10425" actId="255"/>
          <ac:spMkLst>
            <pc:docMk/>
            <pc:sldMk cId="3672836873" sldId="283"/>
            <ac:spMk id="223" creationId="{00000000-0000-0000-0000-000000000000}"/>
          </ac:spMkLst>
        </pc:spChg>
        <pc:picChg chg="add mod">
          <ac:chgData name="Dennis Cazar Ramírez" userId="ad27fce5-be9b-4ee1-ac63-271d2e94f68a" providerId="ADAL" clId="{EAEA78F0-8BFF-4C26-B185-C24A5AA392B6}" dt="2022-10-12T15:01:13.474" v="1076" actId="1076"/>
          <ac:picMkLst>
            <pc:docMk/>
            <pc:sldMk cId="3672836873" sldId="283"/>
            <ac:picMk id="2" creationId="{78F540CD-77CA-B0AC-E33A-4E8CBB84AA57}"/>
          </ac:picMkLst>
        </pc:picChg>
      </pc:sldChg>
      <pc:sldChg chg="addSp delSp modSp add mod">
        <pc:chgData name="Dennis Cazar Ramírez" userId="ad27fce5-be9b-4ee1-ac63-271d2e94f68a" providerId="ADAL" clId="{EAEA78F0-8BFF-4C26-B185-C24A5AA392B6}" dt="2022-10-14T13:30:10.724" v="10304" actId="20577"/>
        <pc:sldMkLst>
          <pc:docMk/>
          <pc:sldMk cId="1301780821" sldId="284"/>
        </pc:sldMkLst>
        <pc:spChg chg="mod">
          <ac:chgData name="Dennis Cazar Ramírez" userId="ad27fce5-be9b-4ee1-ac63-271d2e94f68a" providerId="ADAL" clId="{EAEA78F0-8BFF-4C26-B185-C24A5AA392B6}" dt="2022-10-12T15:03:14.931" v="1096" actId="20577"/>
          <ac:spMkLst>
            <pc:docMk/>
            <pc:sldMk cId="1301780821" sldId="284"/>
            <ac:spMk id="222" creationId="{00000000-0000-0000-0000-000000000000}"/>
          </ac:spMkLst>
        </pc:spChg>
        <pc:spChg chg="mod">
          <ac:chgData name="Dennis Cazar Ramírez" userId="ad27fce5-be9b-4ee1-ac63-271d2e94f68a" providerId="ADAL" clId="{EAEA78F0-8BFF-4C26-B185-C24A5AA392B6}" dt="2022-10-14T13:30:10.724" v="10304" actId="20577"/>
          <ac:spMkLst>
            <pc:docMk/>
            <pc:sldMk cId="1301780821" sldId="284"/>
            <ac:spMk id="223" creationId="{00000000-0000-0000-0000-000000000000}"/>
          </ac:spMkLst>
        </pc:spChg>
        <pc:picChg chg="add del mod">
          <ac:chgData name="Dennis Cazar Ramírez" userId="ad27fce5-be9b-4ee1-ac63-271d2e94f68a" providerId="ADAL" clId="{EAEA78F0-8BFF-4C26-B185-C24A5AA392B6}" dt="2022-10-12T15:58:43.470" v="2212"/>
          <ac:picMkLst>
            <pc:docMk/>
            <pc:sldMk cId="1301780821" sldId="284"/>
            <ac:picMk id="3" creationId="{F0510B92-756C-FEEA-31F4-1FE925C4A76E}"/>
          </ac:picMkLst>
        </pc:picChg>
        <pc:picChg chg="add mod">
          <ac:chgData name="Dennis Cazar Ramírez" userId="ad27fce5-be9b-4ee1-ac63-271d2e94f68a" providerId="ADAL" clId="{EAEA78F0-8BFF-4C26-B185-C24A5AA392B6}" dt="2022-10-12T16:00:34.114" v="2218" actId="1076"/>
          <ac:picMkLst>
            <pc:docMk/>
            <pc:sldMk cId="1301780821" sldId="284"/>
            <ac:picMk id="5" creationId="{46D0F6E4-08AC-DACF-B046-2A23545D0548}"/>
          </ac:picMkLst>
        </pc:picChg>
        <pc:picChg chg="add mod">
          <ac:chgData name="Dennis Cazar Ramírez" userId="ad27fce5-be9b-4ee1-ac63-271d2e94f68a" providerId="ADAL" clId="{EAEA78F0-8BFF-4C26-B185-C24A5AA392B6}" dt="2022-10-12T16:02:27.862" v="2230" actId="14100"/>
          <ac:picMkLst>
            <pc:docMk/>
            <pc:sldMk cId="1301780821" sldId="284"/>
            <ac:picMk id="2050" creationId="{8492861D-274A-E59E-649B-CCEEB46AC5A4}"/>
          </ac:picMkLst>
        </pc:picChg>
        <pc:picChg chg="add del mod">
          <ac:chgData name="Dennis Cazar Ramírez" userId="ad27fce5-be9b-4ee1-ac63-271d2e94f68a" providerId="ADAL" clId="{EAEA78F0-8BFF-4C26-B185-C24A5AA392B6}" dt="2022-10-12T16:06:38.089" v="2371" actId="478"/>
          <ac:picMkLst>
            <pc:docMk/>
            <pc:sldMk cId="1301780821" sldId="284"/>
            <ac:picMk id="2052" creationId="{D872B36A-570D-12B8-08EE-C219310442A8}"/>
          </ac:picMkLst>
        </pc:picChg>
        <pc:picChg chg="add mod">
          <ac:chgData name="Dennis Cazar Ramírez" userId="ad27fce5-be9b-4ee1-ac63-271d2e94f68a" providerId="ADAL" clId="{EAEA78F0-8BFF-4C26-B185-C24A5AA392B6}" dt="2022-10-12T16:08:34.900" v="2385" actId="1076"/>
          <ac:picMkLst>
            <pc:docMk/>
            <pc:sldMk cId="1301780821" sldId="284"/>
            <ac:picMk id="2054" creationId="{BA1ED2C8-C83F-D793-BEED-9D7E679B1B00}"/>
          </ac:picMkLst>
        </pc:picChg>
        <pc:picChg chg="add mod">
          <ac:chgData name="Dennis Cazar Ramírez" userId="ad27fce5-be9b-4ee1-ac63-271d2e94f68a" providerId="ADAL" clId="{EAEA78F0-8BFF-4C26-B185-C24A5AA392B6}" dt="2022-10-12T16:06:11.168" v="2368" actId="1076"/>
          <ac:picMkLst>
            <pc:docMk/>
            <pc:sldMk cId="1301780821" sldId="284"/>
            <ac:picMk id="2056" creationId="{F662576C-B23D-00F8-492E-5584A7695684}"/>
          </ac:picMkLst>
        </pc:picChg>
        <pc:picChg chg="add mod">
          <ac:chgData name="Dennis Cazar Ramírez" userId="ad27fce5-be9b-4ee1-ac63-271d2e94f68a" providerId="ADAL" clId="{EAEA78F0-8BFF-4C26-B185-C24A5AA392B6}" dt="2022-10-12T16:08:47.239" v="2387" actId="1076"/>
          <ac:picMkLst>
            <pc:docMk/>
            <pc:sldMk cId="1301780821" sldId="284"/>
            <ac:picMk id="2058" creationId="{07736FC0-715B-0B4B-8F43-88C8817EC87D}"/>
          </ac:picMkLst>
        </pc:picChg>
      </pc:sldChg>
      <pc:sldChg chg="addSp modSp add mod">
        <pc:chgData name="Dennis Cazar Ramírez" userId="ad27fce5-be9b-4ee1-ac63-271d2e94f68a" providerId="ADAL" clId="{EAEA78F0-8BFF-4C26-B185-C24A5AA392B6}" dt="2022-10-14T11:50:28.992" v="8289" actId="122"/>
        <pc:sldMkLst>
          <pc:docMk/>
          <pc:sldMk cId="789351791" sldId="285"/>
        </pc:sldMkLst>
        <pc:spChg chg="mod">
          <ac:chgData name="Dennis Cazar Ramírez" userId="ad27fce5-be9b-4ee1-ac63-271d2e94f68a" providerId="ADAL" clId="{EAEA78F0-8BFF-4C26-B185-C24A5AA392B6}" dt="2022-10-12T15:39:48.506" v="1589" actId="20577"/>
          <ac:spMkLst>
            <pc:docMk/>
            <pc:sldMk cId="789351791" sldId="285"/>
            <ac:spMk id="222" creationId="{00000000-0000-0000-0000-000000000000}"/>
          </ac:spMkLst>
        </pc:spChg>
        <pc:spChg chg="mod">
          <ac:chgData name="Dennis Cazar Ramírez" userId="ad27fce5-be9b-4ee1-ac63-271d2e94f68a" providerId="ADAL" clId="{EAEA78F0-8BFF-4C26-B185-C24A5AA392B6}" dt="2022-10-14T11:50:28.992" v="8289" actId="122"/>
          <ac:spMkLst>
            <pc:docMk/>
            <pc:sldMk cId="789351791" sldId="285"/>
            <ac:spMk id="223" creationId="{00000000-0000-0000-0000-000000000000}"/>
          </ac:spMkLst>
        </pc:spChg>
        <pc:picChg chg="add mod">
          <ac:chgData name="Dennis Cazar Ramírez" userId="ad27fce5-be9b-4ee1-ac63-271d2e94f68a" providerId="ADAL" clId="{EAEA78F0-8BFF-4C26-B185-C24A5AA392B6}" dt="2022-10-12T16:32:04.504" v="2724" actId="1076"/>
          <ac:picMkLst>
            <pc:docMk/>
            <pc:sldMk cId="789351791" sldId="285"/>
            <ac:picMk id="2" creationId="{FF1A93DD-AB7F-E046-0814-497F30E25920}"/>
          </ac:picMkLst>
        </pc:picChg>
        <pc:picChg chg="add mod">
          <ac:chgData name="Dennis Cazar Ramírez" userId="ad27fce5-be9b-4ee1-ac63-271d2e94f68a" providerId="ADAL" clId="{EAEA78F0-8BFF-4C26-B185-C24A5AA392B6}" dt="2022-10-12T16:31:52.829" v="2723" actId="14100"/>
          <ac:picMkLst>
            <pc:docMk/>
            <pc:sldMk cId="789351791" sldId="285"/>
            <ac:picMk id="3" creationId="{EDD0B31A-82A8-E27A-C93F-C85F290E5D22}"/>
          </ac:picMkLst>
        </pc:picChg>
      </pc:sldChg>
      <pc:sldChg chg="addSp delSp modSp add mod">
        <pc:chgData name="Dennis Cazar Ramírez" userId="ad27fce5-be9b-4ee1-ac63-271d2e94f68a" providerId="ADAL" clId="{EAEA78F0-8BFF-4C26-B185-C24A5AA392B6}" dt="2022-10-12T21:27:08.214" v="8164" actId="20577"/>
        <pc:sldMkLst>
          <pc:docMk/>
          <pc:sldMk cId="3027524047" sldId="286"/>
        </pc:sldMkLst>
        <pc:spChg chg="mod">
          <ac:chgData name="Dennis Cazar Ramírez" userId="ad27fce5-be9b-4ee1-ac63-271d2e94f68a" providerId="ADAL" clId="{EAEA78F0-8BFF-4C26-B185-C24A5AA392B6}" dt="2022-10-12T16:33:05.766" v="2765" actId="20577"/>
          <ac:spMkLst>
            <pc:docMk/>
            <pc:sldMk cId="3027524047" sldId="286"/>
            <ac:spMk id="222" creationId="{00000000-0000-0000-0000-000000000000}"/>
          </ac:spMkLst>
        </pc:spChg>
        <pc:spChg chg="mod">
          <ac:chgData name="Dennis Cazar Ramírez" userId="ad27fce5-be9b-4ee1-ac63-271d2e94f68a" providerId="ADAL" clId="{EAEA78F0-8BFF-4C26-B185-C24A5AA392B6}" dt="2022-10-12T21:27:08.214" v="8164" actId="20577"/>
          <ac:spMkLst>
            <pc:docMk/>
            <pc:sldMk cId="3027524047" sldId="286"/>
            <ac:spMk id="223" creationId="{00000000-0000-0000-0000-000000000000}"/>
          </ac:spMkLst>
        </pc:spChg>
        <pc:picChg chg="add del mod">
          <ac:chgData name="Dennis Cazar Ramírez" userId="ad27fce5-be9b-4ee1-ac63-271d2e94f68a" providerId="ADAL" clId="{EAEA78F0-8BFF-4C26-B185-C24A5AA392B6}" dt="2022-10-12T17:09:03.315" v="3542"/>
          <ac:picMkLst>
            <pc:docMk/>
            <pc:sldMk cId="3027524047" sldId="286"/>
            <ac:picMk id="3" creationId="{A7BD0DD3-76D2-A900-41C6-D063BD6ECCD3}"/>
          </ac:picMkLst>
        </pc:picChg>
        <pc:picChg chg="add mod">
          <ac:chgData name="Dennis Cazar Ramírez" userId="ad27fce5-be9b-4ee1-ac63-271d2e94f68a" providerId="ADAL" clId="{EAEA78F0-8BFF-4C26-B185-C24A5AA392B6}" dt="2022-10-12T17:11:42.315" v="3549" actId="1076"/>
          <ac:picMkLst>
            <pc:docMk/>
            <pc:sldMk cId="3027524047" sldId="286"/>
            <ac:picMk id="5" creationId="{A3B5861E-7DE2-0563-C873-4645EDFCA970}"/>
          </ac:picMkLst>
        </pc:picChg>
        <pc:picChg chg="add del mod">
          <ac:chgData name="Dennis Cazar Ramírez" userId="ad27fce5-be9b-4ee1-ac63-271d2e94f68a" providerId="ADAL" clId="{EAEA78F0-8BFF-4C26-B185-C24A5AA392B6}" dt="2022-10-12T17:08:46.230" v="3533" actId="478"/>
          <ac:picMkLst>
            <pc:docMk/>
            <pc:sldMk cId="3027524047" sldId="286"/>
            <ac:picMk id="3074" creationId="{03488B33-457D-0597-B079-1B850F945CCF}"/>
          </ac:picMkLst>
        </pc:picChg>
      </pc:sldChg>
      <pc:sldChg chg="addSp delSp modSp add mod">
        <pc:chgData name="Dennis Cazar Ramírez" userId="ad27fce5-be9b-4ee1-ac63-271d2e94f68a" providerId="ADAL" clId="{EAEA78F0-8BFF-4C26-B185-C24A5AA392B6}" dt="2022-10-12T21:30:18.139" v="8239" actId="113"/>
        <pc:sldMkLst>
          <pc:docMk/>
          <pc:sldMk cId="1335883586" sldId="287"/>
        </pc:sldMkLst>
        <pc:spChg chg="add del">
          <ac:chgData name="Dennis Cazar Ramírez" userId="ad27fce5-be9b-4ee1-ac63-271d2e94f68a" providerId="ADAL" clId="{EAEA78F0-8BFF-4C26-B185-C24A5AA392B6}" dt="2022-10-12T17:21:05.238" v="3569" actId="22"/>
          <ac:spMkLst>
            <pc:docMk/>
            <pc:sldMk cId="1335883586" sldId="287"/>
            <ac:spMk id="3" creationId="{28130D83-8D99-5932-8B9D-CB273CC3CC6F}"/>
          </ac:spMkLst>
        </pc:spChg>
        <pc:spChg chg="add del">
          <ac:chgData name="Dennis Cazar Ramírez" userId="ad27fce5-be9b-4ee1-ac63-271d2e94f68a" providerId="ADAL" clId="{EAEA78F0-8BFF-4C26-B185-C24A5AA392B6}" dt="2022-10-12T17:21:10.481" v="3571" actId="22"/>
          <ac:spMkLst>
            <pc:docMk/>
            <pc:sldMk cId="1335883586" sldId="287"/>
            <ac:spMk id="6" creationId="{F1307118-416B-C2AD-D2B7-C6C3276927A6}"/>
          </ac:spMkLst>
        </pc:spChg>
        <pc:spChg chg="add del">
          <ac:chgData name="Dennis Cazar Ramírez" userId="ad27fce5-be9b-4ee1-ac63-271d2e94f68a" providerId="ADAL" clId="{EAEA78F0-8BFF-4C26-B185-C24A5AA392B6}" dt="2022-10-12T17:21:30.662" v="3573" actId="22"/>
          <ac:spMkLst>
            <pc:docMk/>
            <pc:sldMk cId="1335883586" sldId="287"/>
            <ac:spMk id="8" creationId="{EA1737E8-9AE3-07FE-05D6-E52522B90559}"/>
          </ac:spMkLst>
        </pc:spChg>
        <pc:spChg chg="add mod">
          <ac:chgData name="Dennis Cazar Ramírez" userId="ad27fce5-be9b-4ee1-ac63-271d2e94f68a" providerId="ADAL" clId="{EAEA78F0-8BFF-4C26-B185-C24A5AA392B6}" dt="2022-10-12T17:33:20.061" v="3783" actId="1076"/>
          <ac:spMkLst>
            <pc:docMk/>
            <pc:sldMk cId="1335883586" sldId="287"/>
            <ac:spMk id="13" creationId="{FE53B3E3-EFAB-0926-0D00-9EC28CD70760}"/>
          </ac:spMkLst>
        </pc:spChg>
        <pc:spChg chg="mod">
          <ac:chgData name="Dennis Cazar Ramírez" userId="ad27fce5-be9b-4ee1-ac63-271d2e94f68a" providerId="ADAL" clId="{EAEA78F0-8BFF-4C26-B185-C24A5AA392B6}" dt="2022-10-12T21:28:32.783" v="8174" actId="20577"/>
          <ac:spMkLst>
            <pc:docMk/>
            <pc:sldMk cId="1335883586" sldId="287"/>
            <ac:spMk id="222" creationId="{00000000-0000-0000-0000-000000000000}"/>
          </ac:spMkLst>
        </pc:spChg>
        <pc:spChg chg="mod">
          <ac:chgData name="Dennis Cazar Ramírez" userId="ad27fce5-be9b-4ee1-ac63-271d2e94f68a" providerId="ADAL" clId="{EAEA78F0-8BFF-4C26-B185-C24A5AA392B6}" dt="2022-10-12T21:30:18.139" v="8239" actId="113"/>
          <ac:spMkLst>
            <pc:docMk/>
            <pc:sldMk cId="1335883586" sldId="287"/>
            <ac:spMk id="223" creationId="{00000000-0000-0000-0000-000000000000}"/>
          </ac:spMkLst>
        </pc:spChg>
        <pc:picChg chg="del">
          <ac:chgData name="Dennis Cazar Ramírez" userId="ad27fce5-be9b-4ee1-ac63-271d2e94f68a" providerId="ADAL" clId="{EAEA78F0-8BFF-4C26-B185-C24A5AA392B6}" dt="2022-10-12T17:12:45.360" v="3567" actId="478"/>
          <ac:picMkLst>
            <pc:docMk/>
            <pc:sldMk cId="1335883586" sldId="287"/>
            <ac:picMk id="5" creationId="{A3B5861E-7DE2-0563-C873-4645EDFCA970}"/>
          </ac:picMkLst>
        </pc:picChg>
        <pc:picChg chg="add mod">
          <ac:chgData name="Dennis Cazar Ramírez" userId="ad27fce5-be9b-4ee1-ac63-271d2e94f68a" providerId="ADAL" clId="{EAEA78F0-8BFF-4C26-B185-C24A5AA392B6}" dt="2022-10-12T17:31:32.501" v="3733" actId="1076"/>
          <ac:picMkLst>
            <pc:docMk/>
            <pc:sldMk cId="1335883586" sldId="287"/>
            <ac:picMk id="10" creationId="{B57D306C-2520-BADF-B135-ED64D567CB77}"/>
          </ac:picMkLst>
        </pc:picChg>
        <pc:picChg chg="add mod">
          <ac:chgData name="Dennis Cazar Ramírez" userId="ad27fce5-be9b-4ee1-ac63-271d2e94f68a" providerId="ADAL" clId="{EAEA78F0-8BFF-4C26-B185-C24A5AA392B6}" dt="2022-10-12T17:27:42.449" v="3580" actId="1076"/>
          <ac:picMkLst>
            <pc:docMk/>
            <pc:sldMk cId="1335883586" sldId="287"/>
            <ac:picMk id="12" creationId="{F7FEA2AF-C186-E38A-4851-268FC553EB65}"/>
          </ac:picMkLst>
        </pc:picChg>
      </pc:sldChg>
      <pc:sldChg chg="addSp delSp modSp add mod">
        <pc:chgData name="Dennis Cazar Ramírez" userId="ad27fce5-be9b-4ee1-ac63-271d2e94f68a" providerId="ADAL" clId="{EAEA78F0-8BFF-4C26-B185-C24A5AA392B6}" dt="2022-10-14T13:36:44.139" v="10392" actId="14100"/>
        <pc:sldMkLst>
          <pc:docMk/>
          <pc:sldMk cId="4113626287" sldId="288"/>
        </pc:sldMkLst>
        <pc:spChg chg="mod">
          <ac:chgData name="Dennis Cazar Ramírez" userId="ad27fce5-be9b-4ee1-ac63-271d2e94f68a" providerId="ADAL" clId="{EAEA78F0-8BFF-4C26-B185-C24A5AA392B6}" dt="2022-10-12T18:06:16.447" v="4682" actId="20577"/>
          <ac:spMkLst>
            <pc:docMk/>
            <pc:sldMk cId="4113626287" sldId="288"/>
            <ac:spMk id="222" creationId="{00000000-0000-0000-0000-000000000000}"/>
          </ac:spMkLst>
        </pc:spChg>
        <pc:spChg chg="mod">
          <ac:chgData name="Dennis Cazar Ramírez" userId="ad27fce5-be9b-4ee1-ac63-271d2e94f68a" providerId="ADAL" clId="{EAEA78F0-8BFF-4C26-B185-C24A5AA392B6}" dt="2022-10-14T13:36:44.139" v="10392" actId="14100"/>
          <ac:spMkLst>
            <pc:docMk/>
            <pc:sldMk cId="4113626287" sldId="288"/>
            <ac:spMk id="223" creationId="{00000000-0000-0000-0000-000000000000}"/>
          </ac:spMkLst>
        </pc:spChg>
        <pc:picChg chg="add del mod">
          <ac:chgData name="Dennis Cazar Ramírez" userId="ad27fce5-be9b-4ee1-ac63-271d2e94f68a" providerId="ADAL" clId="{EAEA78F0-8BFF-4C26-B185-C24A5AA392B6}" dt="2022-10-14T13:35:28.393" v="10384" actId="478"/>
          <ac:picMkLst>
            <pc:docMk/>
            <pc:sldMk cId="4113626287" sldId="288"/>
            <ac:picMk id="2" creationId="{44137C61-4CC5-B3DD-9A88-2BFEEE253082}"/>
          </ac:picMkLst>
        </pc:picChg>
        <pc:picChg chg="add del mod">
          <ac:chgData name="Dennis Cazar Ramírez" userId="ad27fce5-be9b-4ee1-ac63-271d2e94f68a" providerId="ADAL" clId="{EAEA78F0-8BFF-4C26-B185-C24A5AA392B6}" dt="2022-10-14T13:35:25.247" v="10383" actId="478"/>
          <ac:picMkLst>
            <pc:docMk/>
            <pc:sldMk cId="4113626287" sldId="288"/>
            <ac:picMk id="3" creationId="{09E54DB5-0C60-F12D-B92E-971887C699A6}"/>
          </ac:picMkLst>
        </pc:picChg>
        <pc:picChg chg="add mod">
          <ac:chgData name="Dennis Cazar Ramírez" userId="ad27fce5-be9b-4ee1-ac63-271d2e94f68a" providerId="ADAL" clId="{EAEA78F0-8BFF-4C26-B185-C24A5AA392B6}" dt="2022-10-14T13:36:38" v="10391" actId="1076"/>
          <ac:picMkLst>
            <pc:docMk/>
            <pc:sldMk cId="4113626287" sldId="288"/>
            <ac:picMk id="4" creationId="{EA0905ED-DAC6-39F5-41A6-B333E7399430}"/>
          </ac:picMkLst>
        </pc:picChg>
        <pc:picChg chg="add mod">
          <ac:chgData name="Dennis Cazar Ramírez" userId="ad27fce5-be9b-4ee1-ac63-271d2e94f68a" providerId="ADAL" clId="{EAEA78F0-8BFF-4C26-B185-C24A5AA392B6}" dt="2022-10-14T13:36:34.695" v="10390" actId="1076"/>
          <ac:picMkLst>
            <pc:docMk/>
            <pc:sldMk cId="4113626287" sldId="288"/>
            <ac:picMk id="5" creationId="{60B84B54-64D5-3051-BB43-CE59DC82A76E}"/>
          </ac:picMkLst>
        </pc:picChg>
        <pc:picChg chg="del">
          <ac:chgData name="Dennis Cazar Ramírez" userId="ad27fce5-be9b-4ee1-ac63-271d2e94f68a" providerId="ADAL" clId="{EAEA78F0-8BFF-4C26-B185-C24A5AA392B6}" dt="2022-10-12T17:49:46.486" v="4648" actId="478"/>
          <ac:picMkLst>
            <pc:docMk/>
            <pc:sldMk cId="4113626287" sldId="288"/>
            <ac:picMk id="5" creationId="{A3B5861E-7DE2-0563-C873-4645EDFCA970}"/>
          </ac:picMkLst>
        </pc:picChg>
      </pc:sldChg>
      <pc:sldChg chg="addSp delSp modSp add mod">
        <pc:chgData name="Dennis Cazar Ramírez" userId="ad27fce5-be9b-4ee1-ac63-271d2e94f68a" providerId="ADAL" clId="{EAEA78F0-8BFF-4C26-B185-C24A5AA392B6}" dt="2022-10-14T13:34:28.218" v="10382" actId="5793"/>
        <pc:sldMkLst>
          <pc:docMk/>
          <pc:sldMk cId="530913094" sldId="289"/>
        </pc:sldMkLst>
        <pc:spChg chg="mod">
          <ac:chgData name="Dennis Cazar Ramírez" userId="ad27fce5-be9b-4ee1-ac63-271d2e94f68a" providerId="ADAL" clId="{EAEA78F0-8BFF-4C26-B185-C24A5AA392B6}" dt="2022-10-12T18:23:37.550" v="4836" actId="20577"/>
          <ac:spMkLst>
            <pc:docMk/>
            <pc:sldMk cId="530913094" sldId="289"/>
            <ac:spMk id="222" creationId="{00000000-0000-0000-0000-000000000000}"/>
          </ac:spMkLst>
        </pc:spChg>
        <pc:spChg chg="mod">
          <ac:chgData name="Dennis Cazar Ramírez" userId="ad27fce5-be9b-4ee1-ac63-271d2e94f68a" providerId="ADAL" clId="{EAEA78F0-8BFF-4C26-B185-C24A5AA392B6}" dt="2022-10-14T13:34:28.218" v="10382" actId="5793"/>
          <ac:spMkLst>
            <pc:docMk/>
            <pc:sldMk cId="530913094" sldId="289"/>
            <ac:spMk id="223" creationId="{00000000-0000-0000-0000-000000000000}"/>
          </ac:spMkLst>
        </pc:spChg>
        <pc:picChg chg="del mod">
          <ac:chgData name="Dennis Cazar Ramírez" userId="ad27fce5-be9b-4ee1-ac63-271d2e94f68a" providerId="ADAL" clId="{EAEA78F0-8BFF-4C26-B185-C24A5AA392B6}" dt="2022-10-12T18:31:42.854" v="5147" actId="478"/>
          <ac:picMkLst>
            <pc:docMk/>
            <pc:sldMk cId="530913094" sldId="289"/>
            <ac:picMk id="2" creationId="{44137C61-4CC5-B3DD-9A88-2BFEEE253082}"/>
          </ac:picMkLst>
        </pc:picChg>
        <pc:picChg chg="del">
          <ac:chgData name="Dennis Cazar Ramírez" userId="ad27fce5-be9b-4ee1-ac63-271d2e94f68a" providerId="ADAL" clId="{EAEA78F0-8BFF-4C26-B185-C24A5AA392B6}" dt="2022-10-12T18:31:44.908" v="5148" actId="478"/>
          <ac:picMkLst>
            <pc:docMk/>
            <pc:sldMk cId="530913094" sldId="289"/>
            <ac:picMk id="3" creationId="{09E54DB5-0C60-F12D-B92E-971887C699A6}"/>
          </ac:picMkLst>
        </pc:picChg>
        <pc:picChg chg="add mod">
          <ac:chgData name="Dennis Cazar Ramírez" userId="ad27fce5-be9b-4ee1-ac63-271d2e94f68a" providerId="ADAL" clId="{EAEA78F0-8BFF-4C26-B185-C24A5AA392B6}" dt="2022-10-14T13:33:43.195" v="10357" actId="1076"/>
          <ac:picMkLst>
            <pc:docMk/>
            <pc:sldMk cId="530913094" sldId="289"/>
            <ac:picMk id="3" creationId="{818B1B70-4585-0ED1-7216-6D19E335B8E1}"/>
          </ac:picMkLst>
        </pc:picChg>
        <pc:picChg chg="del">
          <ac:chgData name="Dennis Cazar Ramírez" userId="ad27fce5-be9b-4ee1-ac63-271d2e94f68a" providerId="ADAL" clId="{EAEA78F0-8BFF-4C26-B185-C24A5AA392B6}" dt="2022-10-12T18:31:48.911" v="5149" actId="478"/>
          <ac:picMkLst>
            <pc:docMk/>
            <pc:sldMk cId="530913094" sldId="289"/>
            <ac:picMk id="4" creationId="{EA0905ED-DAC6-39F5-41A6-B333E7399430}"/>
          </ac:picMkLst>
        </pc:picChg>
        <pc:picChg chg="add del mod">
          <ac:chgData name="Dennis Cazar Ramírez" userId="ad27fce5-be9b-4ee1-ac63-271d2e94f68a" providerId="ADAL" clId="{EAEA78F0-8BFF-4C26-B185-C24A5AA392B6}" dt="2022-10-14T13:31:43.008" v="10353" actId="478"/>
          <ac:picMkLst>
            <pc:docMk/>
            <pc:sldMk cId="530913094" sldId="289"/>
            <ac:picMk id="5" creationId="{B724E563-CD18-4206-7EDC-FA627AB1E49C}"/>
          </ac:picMkLst>
        </pc:picChg>
        <pc:picChg chg="add del mod">
          <ac:chgData name="Dennis Cazar Ramírez" userId="ad27fce5-be9b-4ee1-ac63-271d2e94f68a" providerId="ADAL" clId="{EAEA78F0-8BFF-4C26-B185-C24A5AA392B6}" dt="2022-10-14T13:31:40.539" v="10352" actId="478"/>
          <ac:picMkLst>
            <pc:docMk/>
            <pc:sldMk cId="530913094" sldId="289"/>
            <ac:picMk id="6" creationId="{BC9CFBE3-7173-0C8C-1BED-B161B9688C5F}"/>
          </ac:picMkLst>
        </pc:picChg>
      </pc:sldChg>
      <pc:sldChg chg="addSp delSp modSp add mod">
        <pc:chgData name="Dennis Cazar Ramírez" userId="ad27fce5-be9b-4ee1-ac63-271d2e94f68a" providerId="ADAL" clId="{EAEA78F0-8BFF-4C26-B185-C24A5AA392B6}" dt="2022-10-14T12:40:09.325" v="10025" actId="207"/>
        <pc:sldMkLst>
          <pc:docMk/>
          <pc:sldMk cId="4030887954" sldId="290"/>
        </pc:sldMkLst>
        <pc:spChg chg="add del">
          <ac:chgData name="Dennis Cazar Ramírez" userId="ad27fce5-be9b-4ee1-ac63-271d2e94f68a" providerId="ADAL" clId="{EAEA78F0-8BFF-4C26-B185-C24A5AA392B6}" dt="2022-10-12T18:53:46.162" v="6033" actId="22"/>
          <ac:spMkLst>
            <pc:docMk/>
            <pc:sldMk cId="4030887954" sldId="290"/>
            <ac:spMk id="6" creationId="{849FEAAE-5C95-BA37-ED9C-A2AD248245C8}"/>
          </ac:spMkLst>
        </pc:spChg>
        <pc:spChg chg="add mod">
          <ac:chgData name="Dennis Cazar Ramírez" userId="ad27fce5-be9b-4ee1-ac63-271d2e94f68a" providerId="ADAL" clId="{EAEA78F0-8BFF-4C26-B185-C24A5AA392B6}" dt="2022-10-14T12:40:09.325" v="10025" actId="207"/>
          <ac:spMkLst>
            <pc:docMk/>
            <pc:sldMk cId="4030887954" sldId="290"/>
            <ac:spMk id="7" creationId="{8B1032C8-CA15-95B3-1012-6ACAC4A6096D}"/>
          </ac:spMkLst>
        </pc:spChg>
        <pc:spChg chg="mod">
          <ac:chgData name="Dennis Cazar Ramírez" userId="ad27fce5-be9b-4ee1-ac63-271d2e94f68a" providerId="ADAL" clId="{EAEA78F0-8BFF-4C26-B185-C24A5AA392B6}" dt="2022-10-12T18:41:47.152" v="5291" actId="20577"/>
          <ac:spMkLst>
            <pc:docMk/>
            <pc:sldMk cId="4030887954" sldId="290"/>
            <ac:spMk id="222" creationId="{00000000-0000-0000-0000-000000000000}"/>
          </ac:spMkLst>
        </pc:spChg>
        <pc:spChg chg="mod">
          <ac:chgData name="Dennis Cazar Ramírez" userId="ad27fce5-be9b-4ee1-ac63-271d2e94f68a" providerId="ADAL" clId="{EAEA78F0-8BFF-4C26-B185-C24A5AA392B6}" dt="2022-10-14T12:40:03.856" v="10024" actId="207"/>
          <ac:spMkLst>
            <pc:docMk/>
            <pc:sldMk cId="4030887954" sldId="290"/>
            <ac:spMk id="223" creationId="{00000000-0000-0000-0000-000000000000}"/>
          </ac:spMkLst>
        </pc:spChg>
        <pc:picChg chg="del">
          <ac:chgData name="Dennis Cazar Ramírez" userId="ad27fce5-be9b-4ee1-ac63-271d2e94f68a" providerId="ADAL" clId="{EAEA78F0-8BFF-4C26-B185-C24A5AA392B6}" dt="2022-10-12T18:41:52.676" v="5292" actId="478"/>
          <ac:picMkLst>
            <pc:docMk/>
            <pc:sldMk cId="4030887954" sldId="290"/>
            <ac:picMk id="2" creationId="{44137C61-4CC5-B3DD-9A88-2BFEEE253082}"/>
          </ac:picMkLst>
        </pc:picChg>
        <pc:picChg chg="del">
          <ac:chgData name="Dennis Cazar Ramírez" userId="ad27fce5-be9b-4ee1-ac63-271d2e94f68a" providerId="ADAL" clId="{EAEA78F0-8BFF-4C26-B185-C24A5AA392B6}" dt="2022-10-12T18:41:54.779" v="5293" actId="478"/>
          <ac:picMkLst>
            <pc:docMk/>
            <pc:sldMk cId="4030887954" sldId="290"/>
            <ac:picMk id="3" creationId="{09E54DB5-0C60-F12D-B92E-971887C699A6}"/>
          </ac:picMkLst>
        </pc:picChg>
        <pc:picChg chg="add mod">
          <ac:chgData name="Dennis Cazar Ramírez" userId="ad27fce5-be9b-4ee1-ac63-271d2e94f68a" providerId="ADAL" clId="{EAEA78F0-8BFF-4C26-B185-C24A5AA392B6}" dt="2022-10-14T12:36:34.929" v="9953" actId="1076"/>
          <ac:picMkLst>
            <pc:docMk/>
            <pc:sldMk cId="4030887954" sldId="290"/>
            <ac:picMk id="3" creationId="{B56BAA33-7E98-5E1A-3AC1-3DF6CB75C025}"/>
          </ac:picMkLst>
        </pc:picChg>
        <pc:picChg chg="del">
          <ac:chgData name="Dennis Cazar Ramírez" userId="ad27fce5-be9b-4ee1-ac63-271d2e94f68a" providerId="ADAL" clId="{EAEA78F0-8BFF-4C26-B185-C24A5AA392B6}" dt="2022-10-12T18:41:56.898" v="5294" actId="478"/>
          <ac:picMkLst>
            <pc:docMk/>
            <pc:sldMk cId="4030887954" sldId="290"/>
            <ac:picMk id="4" creationId="{EA0905ED-DAC6-39F5-41A6-B333E7399430}"/>
          </ac:picMkLst>
        </pc:picChg>
        <pc:picChg chg="add mod">
          <ac:chgData name="Dennis Cazar Ramírez" userId="ad27fce5-be9b-4ee1-ac63-271d2e94f68a" providerId="ADAL" clId="{EAEA78F0-8BFF-4C26-B185-C24A5AA392B6}" dt="2022-10-14T12:38:15.367" v="10018" actId="1076"/>
          <ac:picMkLst>
            <pc:docMk/>
            <pc:sldMk cId="4030887954" sldId="290"/>
            <ac:picMk id="5" creationId="{7BB079FE-4F65-679F-2061-FF829C6DFB10}"/>
          </ac:picMkLst>
        </pc:picChg>
        <pc:picChg chg="del">
          <ac:chgData name="Dennis Cazar Ramírez" userId="ad27fce5-be9b-4ee1-ac63-271d2e94f68a" providerId="ADAL" clId="{EAEA78F0-8BFF-4C26-B185-C24A5AA392B6}" dt="2022-10-12T20:19:22.357" v="6352"/>
          <ac:picMkLst>
            <pc:docMk/>
            <pc:sldMk cId="4030887954" sldId="290"/>
            <ac:picMk id="8" creationId="{4CC4B2A5-335A-A887-D023-628EE72ECDAB}"/>
          </ac:picMkLst>
        </pc:picChg>
      </pc:sldChg>
      <pc:sldChg chg="addSp modSp add mod">
        <pc:chgData name="Dennis Cazar Ramírez" userId="ad27fce5-be9b-4ee1-ac63-271d2e94f68a" providerId="ADAL" clId="{EAEA78F0-8BFF-4C26-B185-C24A5AA392B6}" dt="2022-10-12T20:22:12.694" v="6452" actId="1076"/>
        <pc:sldMkLst>
          <pc:docMk/>
          <pc:sldMk cId="0" sldId="291"/>
        </pc:sldMkLst>
        <pc:spChg chg="add mod">
          <ac:chgData name="Dennis Cazar Ramírez" userId="ad27fce5-be9b-4ee1-ac63-271d2e94f68a" providerId="ADAL" clId="{EAEA78F0-8BFF-4C26-B185-C24A5AA392B6}" dt="2022-10-12T20:22:12.694" v="6452" actId="1076"/>
          <ac:spMkLst>
            <pc:docMk/>
            <pc:sldMk cId="0" sldId="291"/>
            <ac:spMk id="2" creationId="{BBED0A34-7CF0-4673-7D85-FDCF0040E621}"/>
          </ac:spMkLst>
        </pc:spChg>
      </pc:sldChg>
      <pc:sldChg chg="addSp delSp modSp add mod">
        <pc:chgData name="Dennis Cazar Ramírez" userId="ad27fce5-be9b-4ee1-ac63-271d2e94f68a" providerId="ADAL" clId="{EAEA78F0-8BFF-4C26-B185-C24A5AA392B6}" dt="2022-10-14T13:03:11.851" v="10136" actId="1076"/>
        <pc:sldMkLst>
          <pc:docMk/>
          <pc:sldMk cId="2542904971" sldId="292"/>
        </pc:sldMkLst>
        <pc:spChg chg="del mod">
          <ac:chgData name="Dennis Cazar Ramírez" userId="ad27fce5-be9b-4ee1-ac63-271d2e94f68a" providerId="ADAL" clId="{EAEA78F0-8BFF-4C26-B185-C24A5AA392B6}" dt="2022-10-12T20:22:56.092" v="6466" actId="478"/>
          <ac:spMkLst>
            <pc:docMk/>
            <pc:sldMk cId="2542904971" sldId="292"/>
            <ac:spMk id="7" creationId="{8B1032C8-CA15-95B3-1012-6ACAC4A6096D}"/>
          </ac:spMkLst>
        </pc:spChg>
        <pc:spChg chg="mod">
          <ac:chgData name="Dennis Cazar Ramírez" userId="ad27fce5-be9b-4ee1-ac63-271d2e94f68a" providerId="ADAL" clId="{EAEA78F0-8BFF-4C26-B185-C24A5AA392B6}" dt="2022-10-14T11:54:45.287" v="8317" actId="20577"/>
          <ac:spMkLst>
            <pc:docMk/>
            <pc:sldMk cId="2542904971" sldId="292"/>
            <ac:spMk id="222" creationId="{00000000-0000-0000-0000-000000000000}"/>
          </ac:spMkLst>
        </pc:spChg>
        <pc:spChg chg="mod">
          <ac:chgData name="Dennis Cazar Ramírez" userId="ad27fce5-be9b-4ee1-ac63-271d2e94f68a" providerId="ADAL" clId="{EAEA78F0-8BFF-4C26-B185-C24A5AA392B6}" dt="2022-10-14T12:52:06.877" v="10075" actId="14100"/>
          <ac:spMkLst>
            <pc:docMk/>
            <pc:sldMk cId="2542904971" sldId="292"/>
            <ac:spMk id="223" creationId="{00000000-0000-0000-0000-000000000000}"/>
          </ac:spMkLst>
        </pc:spChg>
        <pc:picChg chg="add del mod">
          <ac:chgData name="Dennis Cazar Ramírez" userId="ad27fce5-be9b-4ee1-ac63-271d2e94f68a" providerId="ADAL" clId="{EAEA78F0-8BFF-4C26-B185-C24A5AA392B6}" dt="2022-10-14T13:02:44.142" v="10132" actId="478"/>
          <ac:picMkLst>
            <pc:docMk/>
            <pc:sldMk cId="2542904971" sldId="292"/>
            <ac:picMk id="3" creationId="{26F67DE0-2023-C9C9-5F3C-42C057AE8C98}"/>
          </ac:picMkLst>
        </pc:picChg>
        <pc:picChg chg="add mod">
          <ac:chgData name="Dennis Cazar Ramírez" userId="ad27fce5-be9b-4ee1-ac63-271d2e94f68a" providerId="ADAL" clId="{EAEA78F0-8BFF-4C26-B185-C24A5AA392B6}" dt="2022-10-14T12:51:47.558" v="10073" actId="14100"/>
          <ac:picMkLst>
            <pc:docMk/>
            <pc:sldMk cId="2542904971" sldId="292"/>
            <ac:picMk id="5" creationId="{A50AB524-8F4C-CB7D-DEA8-A366E11FBDFC}"/>
          </ac:picMkLst>
        </pc:picChg>
        <pc:picChg chg="add mod">
          <ac:chgData name="Dennis Cazar Ramírez" userId="ad27fce5-be9b-4ee1-ac63-271d2e94f68a" providerId="ADAL" clId="{EAEA78F0-8BFF-4C26-B185-C24A5AA392B6}" dt="2022-10-14T13:03:11.851" v="10136" actId="1076"/>
          <ac:picMkLst>
            <pc:docMk/>
            <pc:sldMk cId="2542904971" sldId="292"/>
            <ac:picMk id="7" creationId="{6F354B39-19A4-4165-2D6A-8E70F29DCA29}"/>
          </ac:picMkLst>
        </pc:picChg>
        <pc:picChg chg="add mod">
          <ac:chgData name="Dennis Cazar Ramírez" userId="ad27fce5-be9b-4ee1-ac63-271d2e94f68a" providerId="ADAL" clId="{EAEA78F0-8BFF-4C26-B185-C24A5AA392B6}" dt="2022-10-14T12:51:54.344" v="10074" actId="1076"/>
          <ac:picMkLst>
            <pc:docMk/>
            <pc:sldMk cId="2542904971" sldId="292"/>
            <ac:picMk id="1026" creationId="{F98F2786-8C11-C72F-B8EB-612DFFF6D76F}"/>
          </ac:picMkLst>
        </pc:picChg>
      </pc:sldChg>
      <pc:sldChg chg="addSp delSp modSp add mod">
        <pc:chgData name="Dennis Cazar Ramírez" userId="ad27fce5-be9b-4ee1-ac63-271d2e94f68a" providerId="ADAL" clId="{EAEA78F0-8BFF-4C26-B185-C24A5AA392B6}" dt="2022-10-14T13:00:01.655" v="10131" actId="20577"/>
        <pc:sldMkLst>
          <pc:docMk/>
          <pc:sldMk cId="3075613494" sldId="293"/>
        </pc:sldMkLst>
        <pc:spChg chg="mod">
          <ac:chgData name="Dennis Cazar Ramírez" userId="ad27fce5-be9b-4ee1-ac63-271d2e94f68a" providerId="ADAL" clId="{EAEA78F0-8BFF-4C26-B185-C24A5AA392B6}" dt="2022-10-14T13:00:01.655" v="10131" actId="20577"/>
          <ac:spMkLst>
            <pc:docMk/>
            <pc:sldMk cId="3075613494" sldId="293"/>
            <ac:spMk id="223" creationId="{00000000-0000-0000-0000-000000000000}"/>
          </ac:spMkLst>
        </pc:spChg>
        <pc:graphicFrameChg chg="add del mod">
          <ac:chgData name="Dennis Cazar Ramírez" userId="ad27fce5-be9b-4ee1-ac63-271d2e94f68a" providerId="ADAL" clId="{EAEA78F0-8BFF-4C26-B185-C24A5AA392B6}" dt="2022-10-14T12:54:05.972" v="10078"/>
          <ac:graphicFrameMkLst>
            <pc:docMk/>
            <pc:sldMk cId="3075613494" sldId="293"/>
            <ac:graphicFrameMk id="2" creationId="{AB50A4AC-1443-AA4F-3ADF-12B822AC7C62}"/>
          </ac:graphicFrameMkLst>
        </pc:graphicFrameChg>
        <pc:graphicFrameChg chg="add mod">
          <ac:chgData name="Dennis Cazar Ramírez" userId="ad27fce5-be9b-4ee1-ac63-271d2e94f68a" providerId="ADAL" clId="{EAEA78F0-8BFF-4C26-B185-C24A5AA392B6}" dt="2022-10-14T12:54:18.186" v="10079"/>
          <ac:graphicFrameMkLst>
            <pc:docMk/>
            <pc:sldMk cId="3075613494" sldId="293"/>
            <ac:graphicFrameMk id="3" creationId="{27439EF1-A5E8-E623-230F-0B8C0AF4D899}"/>
          </ac:graphicFrameMkLst>
        </pc:graphicFrameChg>
        <pc:graphicFrameChg chg="add mod">
          <ac:chgData name="Dennis Cazar Ramírez" userId="ad27fce5-be9b-4ee1-ac63-271d2e94f68a" providerId="ADAL" clId="{EAEA78F0-8BFF-4C26-B185-C24A5AA392B6}" dt="2022-10-14T12:54:21.807" v="10080"/>
          <ac:graphicFrameMkLst>
            <pc:docMk/>
            <pc:sldMk cId="3075613494" sldId="293"/>
            <ac:graphicFrameMk id="4" creationId="{4C2BB170-BE93-7C48-49B0-9CE062E8C928}"/>
          </ac:graphicFrameMkLst>
        </pc:graphicFrameChg>
        <pc:picChg chg="add mod">
          <ac:chgData name="Dennis Cazar Ramírez" userId="ad27fce5-be9b-4ee1-ac63-271d2e94f68a" providerId="ADAL" clId="{EAEA78F0-8BFF-4C26-B185-C24A5AA392B6}" dt="2022-10-14T12:55:04.351" v="10084" actId="1076"/>
          <ac:picMkLst>
            <pc:docMk/>
            <pc:sldMk cId="3075613494" sldId="293"/>
            <ac:picMk id="6" creationId="{2374CA74-339D-325C-CE24-B0610E2C64DB}"/>
          </ac:picMkLst>
        </pc:picChg>
        <pc:picChg chg="add mod">
          <ac:chgData name="Dennis Cazar Ramírez" userId="ad27fce5-be9b-4ee1-ac63-271d2e94f68a" providerId="ADAL" clId="{EAEA78F0-8BFF-4C26-B185-C24A5AA392B6}" dt="2022-10-14T12:58:06.168" v="10087" actId="1076"/>
          <ac:picMkLst>
            <pc:docMk/>
            <pc:sldMk cId="3075613494" sldId="293"/>
            <ac:picMk id="8" creationId="{BDDA94BB-A155-6B5A-CB7D-B4F3E40B93CD}"/>
          </ac:picMkLst>
        </pc:picChg>
      </pc:sldChg>
      <pc:sldMasterChg chg="delSldLayout">
        <pc:chgData name="Dennis Cazar Ramírez" userId="ad27fce5-be9b-4ee1-ac63-271d2e94f68a" providerId="ADAL" clId="{EAEA78F0-8BFF-4C26-B185-C24A5AA392B6}" dt="2022-10-12T21:06:54.981" v="8099" actId="47"/>
        <pc:sldMasterMkLst>
          <pc:docMk/>
          <pc:sldMasterMk cId="0" sldId="2147483673"/>
        </pc:sldMasterMkLst>
        <pc:sldLayoutChg chg="del">
          <pc:chgData name="Dennis Cazar Ramírez" userId="ad27fce5-be9b-4ee1-ac63-271d2e94f68a" providerId="ADAL" clId="{EAEA78F0-8BFF-4C26-B185-C24A5AA392B6}" dt="2022-10-12T21:06:54.981" v="8099" actId="47"/>
          <pc:sldLayoutMkLst>
            <pc:docMk/>
            <pc:sldMasterMk cId="0" sldId="2147483673"/>
            <pc:sldLayoutMk cId="0" sldId="2147483650"/>
          </pc:sldLayoutMkLst>
        </pc:sldLayoutChg>
        <pc:sldLayoutChg chg="del">
          <pc:chgData name="Dennis Cazar Ramírez" userId="ad27fce5-be9b-4ee1-ac63-271d2e94f68a" providerId="ADAL" clId="{EAEA78F0-8BFF-4C26-B185-C24A5AA392B6}" dt="2022-10-12T21:06:54.981" v="8099" actId="47"/>
          <pc:sldLayoutMkLst>
            <pc:docMk/>
            <pc:sldMasterMk cId="0" sldId="2147483673"/>
            <pc:sldLayoutMk cId="0" sldId="2147483654"/>
          </pc:sldLayoutMkLst>
        </pc:sldLayoutChg>
        <pc:sldLayoutChg chg="del">
          <pc:chgData name="Dennis Cazar Ramírez" userId="ad27fce5-be9b-4ee1-ac63-271d2e94f68a" providerId="ADAL" clId="{EAEA78F0-8BFF-4C26-B185-C24A5AA392B6}" dt="2022-10-12T21:06:54.981" v="8099" actId="47"/>
          <pc:sldLayoutMkLst>
            <pc:docMk/>
            <pc:sldMasterMk cId="0" sldId="2147483673"/>
            <pc:sldLayoutMk cId="0" sldId="2147483663"/>
          </pc:sldLayoutMkLst>
        </pc:sldLayoutChg>
        <pc:sldLayoutChg chg="del">
          <pc:chgData name="Dennis Cazar Ramírez" userId="ad27fce5-be9b-4ee1-ac63-271d2e94f68a" providerId="ADAL" clId="{EAEA78F0-8BFF-4C26-B185-C24A5AA392B6}" dt="2022-10-12T21:06:54.981" v="8099" actId="47"/>
          <pc:sldLayoutMkLst>
            <pc:docMk/>
            <pc:sldMasterMk cId="0" sldId="2147483673"/>
            <pc:sldLayoutMk cId="0" sldId="2147483664"/>
          </pc:sldLayoutMkLst>
        </pc:sldLayoutChg>
        <pc:sldLayoutChg chg="del">
          <pc:chgData name="Dennis Cazar Ramírez" userId="ad27fce5-be9b-4ee1-ac63-271d2e94f68a" providerId="ADAL" clId="{EAEA78F0-8BFF-4C26-B185-C24A5AA392B6}" dt="2022-10-12T21:06:54.981" v="8099" actId="47"/>
          <pc:sldLayoutMkLst>
            <pc:docMk/>
            <pc:sldMasterMk cId="0" sldId="2147483673"/>
            <pc:sldLayoutMk cId="0" sldId="2147483665"/>
          </pc:sldLayoutMkLst>
        </pc:sldLayoutChg>
        <pc:sldLayoutChg chg="del">
          <pc:chgData name="Dennis Cazar Ramírez" userId="ad27fce5-be9b-4ee1-ac63-271d2e94f68a" providerId="ADAL" clId="{EAEA78F0-8BFF-4C26-B185-C24A5AA392B6}" dt="2022-10-12T21:06:54.981" v="8099" actId="47"/>
          <pc:sldLayoutMkLst>
            <pc:docMk/>
            <pc:sldMasterMk cId="0" sldId="2147483673"/>
            <pc:sldLayoutMk cId="0" sldId="2147483666"/>
          </pc:sldLayoutMkLst>
        </pc:sldLayoutChg>
        <pc:sldLayoutChg chg="del">
          <pc:chgData name="Dennis Cazar Ramírez" userId="ad27fce5-be9b-4ee1-ac63-271d2e94f68a" providerId="ADAL" clId="{EAEA78F0-8BFF-4C26-B185-C24A5AA392B6}" dt="2022-10-12T21:06:54.981" v="8099" actId="47"/>
          <pc:sldLayoutMkLst>
            <pc:docMk/>
            <pc:sldMasterMk cId="0" sldId="2147483673"/>
            <pc:sldLayoutMk cId="0" sldId="2147483667"/>
          </pc:sldLayoutMkLst>
        </pc:sldLayoutChg>
        <pc:sldLayoutChg chg="del">
          <pc:chgData name="Dennis Cazar Ramírez" userId="ad27fce5-be9b-4ee1-ac63-271d2e94f68a" providerId="ADAL" clId="{EAEA78F0-8BFF-4C26-B185-C24A5AA392B6}" dt="2022-10-12T21:06:54.981" v="8099" actId="47"/>
          <pc:sldLayoutMkLst>
            <pc:docMk/>
            <pc:sldMasterMk cId="0" sldId="2147483673"/>
            <pc:sldLayoutMk cId="0" sldId="2147483668"/>
          </pc:sldLayoutMkLst>
        </pc:sldLayoutChg>
        <pc:sldLayoutChg chg="del">
          <pc:chgData name="Dennis Cazar Ramírez" userId="ad27fce5-be9b-4ee1-ac63-271d2e94f68a" providerId="ADAL" clId="{EAEA78F0-8BFF-4C26-B185-C24A5AA392B6}" dt="2022-10-12T21:06:54.981" v="8099" actId="47"/>
          <pc:sldLayoutMkLst>
            <pc:docMk/>
            <pc:sldMasterMk cId="0" sldId="2147483673"/>
            <pc:sldLayoutMk cId="0" sldId="2147483669"/>
          </pc:sldLayoutMkLst>
        </pc:sldLayoutChg>
        <pc:sldLayoutChg chg="del">
          <pc:chgData name="Dennis Cazar Ramírez" userId="ad27fce5-be9b-4ee1-ac63-271d2e94f68a" providerId="ADAL" clId="{EAEA78F0-8BFF-4C26-B185-C24A5AA392B6}" dt="2022-10-12T21:06:54.981" v="8099" actId="47"/>
          <pc:sldLayoutMkLst>
            <pc:docMk/>
            <pc:sldMasterMk cId="0" sldId="2147483673"/>
            <pc:sldLayoutMk cId="0" sldId="2147483670"/>
          </pc:sldLayoutMkLst>
        </pc:sldLayoutChg>
        <pc:sldLayoutChg chg="del">
          <pc:chgData name="Dennis Cazar Ramírez" userId="ad27fce5-be9b-4ee1-ac63-271d2e94f68a" providerId="ADAL" clId="{EAEA78F0-8BFF-4C26-B185-C24A5AA392B6}" dt="2022-10-12T21:06:54.981" v="8099" actId="47"/>
          <pc:sldLayoutMkLst>
            <pc:docMk/>
            <pc:sldMasterMk cId="0" sldId="2147483673"/>
            <pc:sldLayoutMk cId="0" sldId="2147483671"/>
          </pc:sldLayoutMkLst>
        </pc:sldLayoutChg>
        <pc:sldLayoutChg chg="del">
          <pc:chgData name="Dennis Cazar Ramírez" userId="ad27fce5-be9b-4ee1-ac63-271d2e94f68a" providerId="ADAL" clId="{EAEA78F0-8BFF-4C26-B185-C24A5AA392B6}" dt="2022-10-12T21:06:54.981" v="8099" actId="47"/>
          <pc:sldLayoutMkLst>
            <pc:docMk/>
            <pc:sldMasterMk cId="0" sldId="2147483673"/>
            <pc:sldLayoutMk cId="0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50" name="Google Shape;2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542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7025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527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7886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" name="Google Shape;2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355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dd359613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57" name="Google Shape;257;g11dd359613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234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8835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8873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887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922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2499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428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1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30.png"/><Relationship Id="rId26" Type="http://schemas.openxmlformats.org/officeDocument/2006/relationships/image" Target="../media/image36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9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3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24" Type="http://schemas.openxmlformats.org/officeDocument/2006/relationships/image" Target="../media/image26.png"/><Relationship Id="rId5" Type="http://schemas.openxmlformats.org/officeDocument/2006/relationships/image" Target="../media/image11.png"/><Relationship Id="rId15" Type="http://schemas.openxmlformats.org/officeDocument/2006/relationships/image" Target="../media/image25.png"/><Relationship Id="rId23" Type="http://schemas.openxmlformats.org/officeDocument/2006/relationships/image" Target="../media/image35.pn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31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4.jpg"/><Relationship Id="rId27" Type="http://schemas.openxmlformats.org/officeDocument/2006/relationships/image" Target="../media/image3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1.png"/><Relationship Id="rId11" Type="http://schemas.openxmlformats.org/officeDocument/2006/relationships/image" Target="../media/image12.png"/><Relationship Id="rId5" Type="http://schemas.openxmlformats.org/officeDocument/2006/relationships/image" Target="../media/image40.png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pa banderas">
  <p:cSld name="Diapositiva de título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7" cy="40512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7008718" y="5361238"/>
            <a:ext cx="3839229" cy="1239206"/>
            <a:chOff x="8169499" y="5338777"/>
            <a:chExt cx="3666185" cy="1170719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574574" y="533877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 descr="Imagen que contiene dibujo&#10;&#10;Descripción generada con confianza muy alta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598502" y="533877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 descr="Imagen que contiene alimentos&#10;&#10;Descripción generada con confianza muy alta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597776" y="5342646"/>
              <a:ext cx="768440" cy="461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 descr="Imagen que contiene dibujo&#10;&#10;Descripción generada con confianza muy alta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169499" y="6058137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 descr="Imagen que contiene dibujo&#10;&#10;Descripción generada con confianza muy alta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167611" y="6047405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 descr="Imagen que contiene alimentos&#10;&#10;Descripción generada con confianza muy alta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154991" y="605813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1142371" y="6058137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2963" cy="74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-12993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" name="Google Shape;22;p2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13" cy="1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Imagen que contiene alimentos, plato&#10;&#10;Descripción generada con confianza muy alta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  <a:defRPr sz="32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  <a:defRPr sz="32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 rot="5400000">
            <a:off x="2192491" y="471334"/>
            <a:ext cx="2814829" cy="552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pa banderas">
  <p:cSld name="tapa banderas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7" cy="40512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7008718" y="5361238"/>
            <a:ext cx="3839229" cy="1239206"/>
            <a:chOff x="8169499" y="5338777"/>
            <a:chExt cx="3666185" cy="1170719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574574" y="533877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 descr="Imagen que contiene dibujo&#10;&#10;Descripción generada con confianza muy alta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598502" y="533877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 descr="Imagen que contiene alimentos&#10;&#10;Descripción generada con confianza muy alta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597776" y="5342646"/>
              <a:ext cx="768440" cy="461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 descr="Imagen que contiene dibujo&#10;&#10;Descripción generada con confianza muy alta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169499" y="6058137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 descr="Imagen que contiene dibujo&#10;&#10;Descripción generada con confianza muy alta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167611" y="6047405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 descr="Imagen que contiene alimentos&#10;&#10;Descripción generada con confianza muy alta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154991" y="605813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1142371" y="6058137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2963" cy="74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-12993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" name="Google Shape;22;p2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13" cy="1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Imagen que contiene alimentos, plato&#10;&#10;Descripción generada con confianza muy alta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7488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pa universidades">
  <p:cSld name="tapa universidade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3" cy="178961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>
            <a:off x="-12672" y="-1693"/>
            <a:ext cx="12207300" cy="50832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6" cy="405123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1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31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-12993" y="5041245"/>
            <a:ext cx="12218100" cy="678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" name="Google Shape;33;p3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34" name="Google Shape;3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 descr="Imagen que contiene alimentos, plato&#10;&#10;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oogle Shape;36;p3"/>
          <p:cNvGrpSpPr/>
          <p:nvPr/>
        </p:nvGrpSpPr>
        <p:grpSpPr>
          <a:xfrm>
            <a:off x="6298472" y="5292192"/>
            <a:ext cx="5293605" cy="1513141"/>
            <a:chOff x="5663592" y="2910750"/>
            <a:chExt cx="7660789" cy="2189784"/>
          </a:xfrm>
        </p:grpSpPr>
        <p:pic>
          <p:nvPicPr>
            <p:cNvPr id="37" name="Google Shape;37;p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443879" y="4353000"/>
              <a:ext cx="1064532" cy="308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663592" y="3196188"/>
              <a:ext cx="887110" cy="394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76329" y="4188004"/>
              <a:ext cx="638718" cy="638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44476" y="3151911"/>
              <a:ext cx="887122" cy="43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0854409" y="2910750"/>
              <a:ext cx="965665" cy="965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2437254" y="3224979"/>
              <a:ext cx="887120" cy="337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663610" y="3914174"/>
              <a:ext cx="1186360" cy="1186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2278503" y="4367614"/>
              <a:ext cx="1045878" cy="279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9896267" y="3076100"/>
              <a:ext cx="586360" cy="5863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" name="Google Shape;46;p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41150" y="5985550"/>
            <a:ext cx="819775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373825" y="5419200"/>
            <a:ext cx="424275" cy="424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2017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pa universidades + institutos">
  <p:cSld name="tapa universidades + instituto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3" cy="1789616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"/>
          <p:cNvSpPr/>
          <p:nvPr/>
        </p:nvSpPr>
        <p:spPr>
          <a:xfrm>
            <a:off x="-12672" y="-1693"/>
            <a:ext cx="12207300" cy="50832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" name="Google Shape;5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6" cy="405123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1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3" name="Google Shape;5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31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-12993" y="5041245"/>
            <a:ext cx="12218100" cy="678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" name="Google Shape;56;p4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57" name="Google Shape;5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4" descr="Imagen que contiene alimentos, plato&#10;&#10;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65541" y="5652213"/>
            <a:ext cx="591267" cy="17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8582" y="5241028"/>
            <a:ext cx="492723" cy="21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24696" y="5560565"/>
            <a:ext cx="354760" cy="35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60231" y="5221214"/>
            <a:ext cx="536352" cy="26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324146" y="5082488"/>
            <a:ext cx="536355" cy="536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438005" y="5257019"/>
            <a:ext cx="492728" cy="187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58521" y="5375138"/>
            <a:ext cx="725615" cy="72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387906" y="5660329"/>
            <a:ext cx="580913" cy="15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427943" y="5174328"/>
            <a:ext cx="325680" cy="32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659552" y="6582642"/>
            <a:ext cx="468093" cy="143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174805" y="6054198"/>
            <a:ext cx="298513" cy="298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744338" y="6054186"/>
            <a:ext cx="298511" cy="29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272525" y="6054198"/>
            <a:ext cx="298513" cy="298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695537" y="6582647"/>
            <a:ext cx="558988" cy="14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1758187" y="6054187"/>
            <a:ext cx="298515" cy="298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845346" y="6065771"/>
            <a:ext cx="275344" cy="275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373595" y="5923960"/>
            <a:ext cx="558988" cy="55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8632554" y="5375138"/>
            <a:ext cx="725615" cy="72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8333550" y="5158475"/>
            <a:ext cx="388350" cy="3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940550" y="6109805"/>
            <a:ext cx="590861" cy="18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8398109" y="6093805"/>
            <a:ext cx="774289" cy="2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0184533" y="6131955"/>
            <a:ext cx="705429" cy="1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0784300" y="6571850"/>
            <a:ext cx="558975" cy="158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7335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/>
          <p:nvPr/>
        </p:nvSpPr>
        <p:spPr>
          <a:xfrm>
            <a:off x="-27495" y="1125207"/>
            <a:ext cx="12212319" cy="4545511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2">
            <a:alphaModFix/>
          </a:blip>
          <a:srcRect t="-227" r="58" b="5828"/>
          <a:stretch/>
        </p:blipFill>
        <p:spPr>
          <a:xfrm>
            <a:off x="7221283" y="1111560"/>
            <a:ext cx="4970718" cy="4552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2378" y="5734847"/>
            <a:ext cx="12208027" cy="114032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797257" y="2770054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-23404" y="5670719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" name="Google Shape;88;p5"/>
          <p:cNvSpPr/>
          <p:nvPr/>
        </p:nvSpPr>
        <p:spPr>
          <a:xfrm>
            <a:off x="-23404" y="1057450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197186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1" name="Google Shape;91;p6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6" descr="Imagen que contiene reloj&#10;&#10;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" y="6598818"/>
            <a:ext cx="1412240" cy="1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6"/>
          <p:cNvSpPr/>
          <p:nvPr/>
        </p:nvSpPr>
        <p:spPr>
          <a:xfrm rot="10800000" flipH="1">
            <a:off x="-4360" y="6493038"/>
            <a:ext cx="12191999" cy="44428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5" name="Google Shape;95;p6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6" name="Google Shape;96;p6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97" name="Google Shape;97;p6" descr="Imagen que contiene objeto, reloj&#10;&#10;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52909" y="6640049"/>
            <a:ext cx="914401" cy="1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"/>
          <p:cNvSpPr txBox="1">
            <a:spLocks noGrp="1"/>
          </p:cNvSpPr>
          <p:nvPr>
            <p:ph type="body" idx="1"/>
          </p:nvPr>
        </p:nvSpPr>
        <p:spPr>
          <a:xfrm>
            <a:off x="833438" y="1037255"/>
            <a:ext cx="10515600" cy="506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99" name="Google Shape;99;p6" descr="Imagen que contiene señal&#10;&#10;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560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02" name="Google Shape;102;p7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5" name="Google Shape;105;p7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833838" y="1037939"/>
            <a:ext cx="10515199" cy="5021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07" name="Google Shape;107;p7" descr="Imagen que contiene señal&#10;&#10;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5344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-27495" y="1125207"/>
            <a:ext cx="12212319" cy="4545511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t="-227" r="57" b="5827"/>
          <a:stretch/>
        </p:blipFill>
        <p:spPr>
          <a:xfrm>
            <a:off x="7221283" y="1111560"/>
            <a:ext cx="4970718" cy="4552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2378" y="5734847"/>
            <a:ext cx="12208027" cy="114032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797257" y="2770054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-23404" y="5670719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-23404" y="1057450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0" name="Google Shape;110;p8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 descr="Imagen que contiene reloj&#10;&#10;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" y="6598818"/>
            <a:ext cx="1412240" cy="1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8"/>
          <p:cNvSpPr/>
          <p:nvPr/>
        </p:nvSpPr>
        <p:spPr>
          <a:xfrm rot="10800000" flipH="1">
            <a:off x="-4360" y="6493038"/>
            <a:ext cx="12191999" cy="44428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4" name="Google Shape;114;p8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15" name="Google Shape;115;p8" descr="Imagen que contiene objeto, reloj&#10;&#10;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2909" y="6640049"/>
            <a:ext cx="914401" cy="1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8"/>
          <p:cNvSpPr txBox="1">
            <a:spLocks noGrp="1"/>
          </p:cNvSpPr>
          <p:nvPr>
            <p:ph type="body" idx="1"/>
          </p:nvPr>
        </p:nvSpPr>
        <p:spPr>
          <a:xfrm>
            <a:off x="833438" y="1036969"/>
            <a:ext cx="10515600" cy="49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17" name="Google Shape;117;p8" descr="Imagen que contiene señal&#10;&#10;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53171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Encabezado de sección">
  <p:cSld name="3_Encabezado de secció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0" name="Google Shape;120;p9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9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body" idx="1"/>
          </p:nvPr>
        </p:nvSpPr>
        <p:spPr>
          <a:xfrm>
            <a:off x="833838" y="1036991"/>
            <a:ext cx="10515199" cy="514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24" name="Google Shape;124;p9" descr="Imagen que contiene señal&#10;&#10;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143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0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8" name="Google Shape;128;p10"/>
          <p:cNvSpPr/>
          <p:nvPr/>
        </p:nvSpPr>
        <p:spPr>
          <a:xfrm>
            <a:off x="-23404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9" name="Google Shape;12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5270" y="2078"/>
            <a:ext cx="5269313" cy="51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6922" y="5091109"/>
            <a:ext cx="56431" cy="177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0" descr="Imagen que contiene dibujo&#10;&#10;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96725" y="4000498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164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0" descr="Imagen que contiene dibujo&#10;&#10;Descripción generada con confianza muy al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4204" y="1886218"/>
            <a:ext cx="348804" cy="35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0" descr="Imagen que contiene dibujo&#10;&#10;Descripción generada con confianza muy alt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1181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0" descr="Imagen que contiene dibujo&#10;&#10;Descripción generada con confianza muy alta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4204" y="1338865"/>
            <a:ext cx="348804" cy="35953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0"/>
          <p:cNvSpPr txBox="1"/>
          <p:nvPr/>
        </p:nvSpPr>
        <p:spPr>
          <a:xfrm>
            <a:off x="1375893" y="1279301"/>
            <a:ext cx="53511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http://laconga.redclara.net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contacto@laconga.redclara.net</a:t>
            </a:r>
            <a:endParaRPr/>
          </a:p>
        </p:txBody>
      </p:sp>
      <p:sp>
        <p:nvSpPr>
          <p:cNvPr id="137" name="Google Shape;137;p10"/>
          <p:cNvSpPr txBox="1"/>
          <p:nvPr/>
        </p:nvSpPr>
        <p:spPr>
          <a:xfrm>
            <a:off x="4835275" y="4424050"/>
            <a:ext cx="260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lacongaphysics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48882" y="5356951"/>
            <a:ext cx="4081453" cy="106504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0"/>
          <p:cNvSpPr/>
          <p:nvPr/>
        </p:nvSpPr>
        <p:spPr>
          <a:xfrm>
            <a:off x="5996725" y="6029838"/>
            <a:ext cx="609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apoyo de la Comisión Europea para la producción de esta publicación no constituye una aprobación del contenido, el cual refleja únicamente las opiniones de los autores, y la Comisión no se hace responsable del uso que pueda hacerse de la información contenida en la misma.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10" descr="Imagen que contiene alimentos, plato&#10;&#10;Descripción generada con confianza muy alta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18984" y="5465581"/>
            <a:ext cx="2108750" cy="4588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85313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Dos objetos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3" name="Google Shape;143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7" name="Google Shape;14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3537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Comparació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0" name="Google Shape;150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1" name="Google Shape;151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2" name="Google Shape;152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3" name="Google Shape;153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5" name="Google Shape;15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6" name="Google Shape;15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96875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Solo el títul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6220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En blanco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4" name="Google Shape;16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5" name="Google Shape;16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10104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Contenido con título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  <a:defRPr sz="32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2" name="Google Shape;17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96305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Imagen con título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  <a:defRPr sz="32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5" name="Google Shape;175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87664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Título y texto vertical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body" idx="1"/>
          </p:nvPr>
        </p:nvSpPr>
        <p:spPr>
          <a:xfrm rot="5400000">
            <a:off x="2192491" y="471334"/>
            <a:ext cx="2814829" cy="552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3671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5" name="Google Shape;45;p5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1"/>
          </p:nvPr>
        </p:nvSpPr>
        <p:spPr>
          <a:xfrm>
            <a:off x="833838" y="1037939"/>
            <a:ext cx="10515199" cy="5021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50" name="Google Shape;50;p5" descr="Imagen que contiene señal&#10;&#10;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Título vertical y texto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7837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3" name="Google Shape;53;p6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 descr="Imagen que contiene reloj&#10;&#10;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" y="6598818"/>
            <a:ext cx="1412240" cy="1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/>
          <p:nvPr/>
        </p:nvSpPr>
        <p:spPr>
          <a:xfrm rot="10800000" flipH="1">
            <a:off x="-4360" y="6493038"/>
            <a:ext cx="12191999" cy="44428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8" name="Google Shape;58;p6" descr="Imagen que contiene objeto, reloj&#10;&#10;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2909" y="6640049"/>
            <a:ext cx="914401" cy="1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>
            <a:spLocks noGrp="1"/>
          </p:cNvSpPr>
          <p:nvPr>
            <p:ph type="body" idx="1"/>
          </p:nvPr>
        </p:nvSpPr>
        <p:spPr>
          <a:xfrm>
            <a:off x="833438" y="1036969"/>
            <a:ext cx="10515600" cy="49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60" name="Google Shape;60;p6" descr="Imagen que contiene señal&#10;&#10;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Encabezado de sección">
  <p:cSld name="3_Encabezado de secció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3" name="Google Shape;63;p7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1"/>
          </p:nvPr>
        </p:nvSpPr>
        <p:spPr>
          <a:xfrm>
            <a:off x="833838" y="1036991"/>
            <a:ext cx="10515199" cy="514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67" name="Google Shape;67;p7" descr="Imagen que contiene señal&#10;&#10;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670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cazar@usfq.edu.e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hyperlink" Target="https://laconga.redclara.ne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os.redclara.net/event/1121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png"/><Relationship Id="rId4" Type="http://schemas.openxmlformats.org/officeDocument/2006/relationships/image" Target="../media/image4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6.jpeg"/><Relationship Id="rId7" Type="http://schemas.openxmlformats.org/officeDocument/2006/relationships/image" Target="../media/image67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youtube.com/channel/UCcXSolYkpCW_iYxHrnSJw0w/featured" TargetMode="Externa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6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>
            <a:spLocks noGrp="1"/>
          </p:cNvSpPr>
          <p:nvPr>
            <p:ph type="title"/>
          </p:nvPr>
        </p:nvSpPr>
        <p:spPr>
          <a:xfrm>
            <a:off x="357187" y="136525"/>
            <a:ext cx="8963637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es-ES" sz="4400" b="1" dirty="0"/>
              <a:t>Erasmus </a:t>
            </a:r>
            <a:r>
              <a:rPr lang="es-ES" sz="4400" b="1" dirty="0" err="1"/>
              <a:t>Days</a:t>
            </a:r>
            <a:br>
              <a:rPr lang="es-ES" dirty="0"/>
            </a:br>
            <a:r>
              <a:rPr lang="es-ES" sz="2800" dirty="0"/>
              <a:t>Guayaquil, 14 de Octubre 2022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3" name="Google Shape;253;p27"/>
          <p:cNvSpPr txBox="1">
            <a:spLocks noGrp="1"/>
          </p:cNvSpPr>
          <p:nvPr>
            <p:ph type="body" idx="2"/>
          </p:nvPr>
        </p:nvSpPr>
        <p:spPr>
          <a:xfrm>
            <a:off x="421287" y="3606924"/>
            <a:ext cx="8935200" cy="110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2800"/>
              <a:buNone/>
            </a:pPr>
            <a:r>
              <a:rPr lang="es-EC" sz="1800" dirty="0">
                <a:latin typeface="Montserrat Medium" panose="00000600000000000000" pitchFamily="2" charset="0"/>
              </a:rPr>
              <a:t>Dennis Cazar Ramírez – Universidad San Francisco de Quito USFQ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2800"/>
              <a:buNone/>
            </a:pPr>
            <a:r>
              <a:rPr lang="es-EC" sz="1800" i="1" dirty="0">
                <a:latin typeface="Montserrat Medium" panose="00000600000000000000" pitchFamily="2" charset="0"/>
                <a:ea typeface="Roboto"/>
                <a:cs typeface="Roboto"/>
                <a:sym typeface="Roboto"/>
              </a:rPr>
              <a:t>En representación del Consorcio LA-</a:t>
            </a:r>
            <a:r>
              <a:rPr lang="es-EC" sz="1800" i="1" dirty="0" err="1">
                <a:latin typeface="Montserrat Medium" panose="00000600000000000000" pitchFamily="2" charset="0"/>
                <a:ea typeface="Roboto"/>
                <a:cs typeface="Roboto"/>
                <a:sym typeface="Roboto"/>
              </a:rPr>
              <a:t>CoNGA</a:t>
            </a:r>
            <a:r>
              <a:rPr lang="es-EC" sz="1800" i="1" dirty="0">
                <a:latin typeface="Montserrat Medium" panose="00000600000000000000" pitchFamily="2" charset="0"/>
                <a:ea typeface="Roboto"/>
                <a:cs typeface="Roboto"/>
                <a:sym typeface="Roboto"/>
              </a:rPr>
              <a:t> </a:t>
            </a:r>
            <a:r>
              <a:rPr lang="es-EC" sz="1800" i="1" dirty="0" err="1">
                <a:latin typeface="Montserrat Medium" panose="00000600000000000000" pitchFamily="2" charset="0"/>
                <a:ea typeface="Roboto"/>
                <a:cs typeface="Roboto"/>
                <a:sym typeface="Roboto"/>
              </a:rPr>
              <a:t>physics</a:t>
            </a:r>
            <a:endParaRPr lang="es-EC" sz="1800" i="1" dirty="0">
              <a:latin typeface="Montserrat Medium" panose="00000600000000000000" pitchFamily="2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2800"/>
              <a:buNone/>
            </a:pPr>
            <a:r>
              <a:rPr lang="es-EC" sz="1800" i="1" dirty="0">
                <a:latin typeface="Montserrat Medium" panose="00000600000000000000" pitchFamily="2" charset="0"/>
                <a:ea typeface="Roboto"/>
                <a:cs typeface="Roboto"/>
                <a:sym typeface="Roboto"/>
                <a:hlinkClick r:id="rId3"/>
              </a:rPr>
              <a:t>dcazar@usfq.edu.ec</a:t>
            </a:r>
            <a:endParaRPr i="1" dirty="0">
              <a:latin typeface="Montserrat Medium" panose="00000600000000000000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357187" y="1563363"/>
            <a:ext cx="10223613" cy="216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800" i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LA-</a:t>
            </a:r>
            <a:r>
              <a:rPr lang="es-ES" sz="2800" i="1" dirty="0" err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CoNGA</a:t>
            </a:r>
            <a:r>
              <a:rPr lang="es-ES" sz="2800" i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ES" sz="2800" i="1" dirty="0" err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physics</a:t>
            </a:r>
            <a:endParaRPr sz="2800" i="1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800" dirty="0" err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Latin</a:t>
            </a:r>
            <a:r>
              <a:rPr lang="es-ES" sz="2800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 American Alliance for </a:t>
            </a:r>
            <a:r>
              <a:rPr lang="es-ES" sz="2800" dirty="0" err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capacity</a:t>
            </a:r>
            <a:r>
              <a:rPr lang="es-ES" sz="2800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ES" sz="2800" dirty="0" err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buildiNG</a:t>
            </a:r>
            <a:r>
              <a:rPr lang="es-ES" sz="2800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lang="es-ES" sz="2800" dirty="0" err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Advanced</a:t>
            </a:r>
            <a:r>
              <a:rPr lang="es-ES" sz="2800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ES" sz="2800" dirty="0" err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physics</a:t>
            </a:r>
            <a:endParaRPr lang="es-ES" sz="2800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C" sz="2000" i="1" dirty="0">
                <a:latin typeface="Montserrat Medium" panose="00000600000000000000" pitchFamily="2" charset="0"/>
                <a:ea typeface="Roboto"/>
                <a:cs typeface="Roboto"/>
                <a:sym typeface="Roboto"/>
                <a:hlinkClick r:id="rId4"/>
              </a:rPr>
              <a:t>https://laconga.redclara.net/</a:t>
            </a:r>
            <a:endParaRPr lang="es-EC" sz="2000" i="1" dirty="0">
              <a:latin typeface="Montserrat Medium" panose="00000600000000000000" pitchFamily="2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7ED399C-0F1F-DD53-BFF6-C3EF61153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4887" y="3080866"/>
            <a:ext cx="1833339" cy="16816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C" b="1" dirty="0"/>
              <a:t>El futuro de LA-</a:t>
            </a:r>
            <a:r>
              <a:rPr lang="es-EC" b="1" dirty="0" err="1"/>
              <a:t>CoNGA</a:t>
            </a:r>
            <a:r>
              <a:rPr lang="es-EC" b="1" dirty="0"/>
              <a:t> </a:t>
            </a:r>
            <a:r>
              <a:rPr lang="es-EC" b="1" dirty="0" err="1"/>
              <a:t>physics</a:t>
            </a:r>
            <a:endParaRPr b="1" dirty="0"/>
          </a:p>
        </p:txBody>
      </p:sp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333375" y="784843"/>
            <a:ext cx="5338763" cy="5292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endParaRPr lang="es-EC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Roboto"/>
                <a:ea typeface="Roboto"/>
                <a:cs typeface="Roboto"/>
                <a:sym typeface="Roboto"/>
              </a:rPr>
              <a:t>Continuidad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 del Proyecto</a:t>
            </a:r>
            <a:endParaRPr lang="en-US" sz="20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Estipulación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2000" b="1" dirty="0" err="1"/>
              <a:t>c</a:t>
            </a:r>
            <a:r>
              <a:rPr lang="en-US" sz="2000" b="1" dirty="0" err="1">
                <a:latin typeface="Roboto"/>
                <a:ea typeface="Roboto"/>
                <a:cs typeface="Roboto"/>
                <a:sym typeface="Roboto"/>
              </a:rPr>
              <a:t>onvenios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latin typeface="Roboto"/>
                <a:ea typeface="Roboto"/>
                <a:cs typeface="Roboto"/>
                <a:sym typeface="Roboto"/>
              </a:rPr>
              <a:t>marcos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2000" b="1" dirty="0" err="1">
                <a:latin typeface="Roboto"/>
                <a:ea typeface="Roboto"/>
                <a:cs typeface="Roboto"/>
                <a:sym typeface="Roboto"/>
              </a:rPr>
              <a:t>colaboración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entre las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Universidades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pertenecientes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al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Consorcio</a:t>
            </a:r>
            <a:endParaRPr lang="en-US" sz="20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 err="1"/>
              <a:t>Participación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b="1" dirty="0" err="1"/>
              <a:t>concursos</a:t>
            </a:r>
            <a:r>
              <a:rPr lang="en-US" sz="2000" b="1" dirty="0"/>
              <a:t> para </a:t>
            </a:r>
            <a:r>
              <a:rPr lang="en-US" sz="2000" b="1" dirty="0" err="1"/>
              <a:t>fondos</a:t>
            </a:r>
            <a:r>
              <a:rPr lang="en-US" sz="2000" b="1" dirty="0"/>
              <a:t> para </a:t>
            </a:r>
            <a:r>
              <a:rPr lang="en-US" sz="2000" b="1" dirty="0" err="1"/>
              <a:t>financiamiento</a:t>
            </a:r>
            <a:r>
              <a:rPr lang="en-US" sz="2000" b="1" dirty="0"/>
              <a:t> de </a:t>
            </a:r>
            <a:r>
              <a:rPr lang="en-US" sz="2000" b="1" dirty="0" err="1"/>
              <a:t>movilidad</a:t>
            </a:r>
            <a:r>
              <a:rPr lang="en-US" sz="2000" b="1" dirty="0"/>
              <a:t> </a:t>
            </a:r>
            <a:r>
              <a:rPr lang="en-US" sz="2000" dirty="0"/>
              <a:t>de </a:t>
            </a:r>
            <a:r>
              <a:rPr lang="en-US" sz="2000" dirty="0" err="1"/>
              <a:t>profesores</a:t>
            </a:r>
            <a:r>
              <a:rPr lang="en-US" sz="2000" dirty="0"/>
              <a:t> y Estudiantes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El Proyecto </a:t>
            </a:r>
            <a:r>
              <a:rPr lang="en-US" sz="2000" dirty="0" err="1"/>
              <a:t>obtuvo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extension de 1 </a:t>
            </a:r>
            <a:r>
              <a:rPr lang="en-US" sz="2000" dirty="0" err="1"/>
              <a:t>año</a:t>
            </a:r>
            <a:endParaRPr lang="en-US" sz="2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 err="1"/>
              <a:t>Alianzas</a:t>
            </a:r>
            <a:r>
              <a:rPr lang="en-US" sz="2000" dirty="0"/>
              <a:t> con </a:t>
            </a:r>
            <a:r>
              <a:rPr lang="en-US" sz="2000" b="1" dirty="0" err="1"/>
              <a:t>empresas</a:t>
            </a:r>
            <a:r>
              <a:rPr lang="en-US" sz="2000" dirty="0"/>
              <a:t> e </a:t>
            </a:r>
            <a:r>
              <a:rPr lang="en-US" sz="2000" b="1" dirty="0" err="1"/>
              <a:t>industrias</a:t>
            </a:r>
            <a:r>
              <a:rPr lang="en-US" sz="2000" dirty="0"/>
              <a:t> para </a:t>
            </a:r>
            <a:r>
              <a:rPr lang="en-US" sz="2000" dirty="0" err="1"/>
              <a:t>pasantías</a:t>
            </a:r>
            <a:r>
              <a:rPr lang="en-US" sz="2000" dirty="0"/>
              <a:t> y </a:t>
            </a:r>
            <a:r>
              <a:rPr lang="en-US" sz="2000" dirty="0" err="1"/>
              <a:t>otras</a:t>
            </a:r>
            <a:r>
              <a:rPr lang="en-US" sz="2000" dirty="0"/>
              <a:t> </a:t>
            </a:r>
            <a:r>
              <a:rPr lang="en-US" sz="2000" dirty="0" err="1"/>
              <a:t>colaboraciones</a:t>
            </a:r>
            <a:endParaRPr lang="en-US" sz="2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 err="1"/>
              <a:t>Inicia</a:t>
            </a:r>
            <a:r>
              <a:rPr lang="en-US" sz="2000" dirty="0"/>
              <a:t> la 3ra </a:t>
            </a:r>
            <a:r>
              <a:rPr lang="en-US" sz="2000" dirty="0" err="1"/>
              <a:t>Cohorte</a:t>
            </a:r>
            <a:r>
              <a:rPr lang="en-US" sz="2000" dirty="0"/>
              <a:t> </a:t>
            </a:r>
            <a:r>
              <a:rPr lang="en-US" sz="2000" dirty="0" err="1">
                <a:hlinkClick r:id="rId3"/>
              </a:rPr>
              <a:t>postula</a:t>
            </a:r>
            <a:r>
              <a:rPr lang="en-US" sz="2000" dirty="0">
                <a:hlinkClick r:id="rId3"/>
              </a:rPr>
              <a:t> </a:t>
            </a:r>
            <a:r>
              <a:rPr lang="en-US" sz="2000" dirty="0" err="1">
                <a:hlinkClick r:id="rId3"/>
              </a:rPr>
              <a:t>aquí</a:t>
            </a:r>
            <a:endParaRPr lang="en-US" sz="2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pic>
        <p:nvPicPr>
          <p:cNvPr id="1028" name="Picture 4" descr="Erasmus Plus">
            <a:extLst>
              <a:ext uri="{FF2B5EF4-FFF2-40B4-BE49-F238E27FC236}">
                <a16:creationId xmlns:a16="http://schemas.microsoft.com/office/drawing/2014/main" id="{6ED3BD66-BD68-DC3D-A119-AFAF3BFC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59" y="12140"/>
            <a:ext cx="2901341" cy="66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8B1B70-4585-0ED1-7216-6D19E335B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495" y="1709736"/>
            <a:ext cx="599326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13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C" b="1" dirty="0"/>
              <a:t>Ventajas y dificultades</a:t>
            </a:r>
            <a:endParaRPr b="1" dirty="0"/>
          </a:p>
        </p:txBody>
      </p:sp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333374" y="1945248"/>
            <a:ext cx="5338763" cy="430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endParaRPr lang="es-EC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Ventajas</a:t>
            </a:r>
            <a:endParaRPr lang="en-US" sz="2000" b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Los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miembros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en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el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Proyecto </a:t>
            </a:r>
            <a:r>
              <a:rPr lang="en-US" sz="2000" b="1" dirty="0" err="1">
                <a:latin typeface="Roboto"/>
                <a:ea typeface="Roboto"/>
                <a:cs typeface="Roboto"/>
                <a:sym typeface="Roboto"/>
              </a:rPr>
              <a:t>participan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latin typeface="Roboto"/>
                <a:ea typeface="Roboto"/>
                <a:cs typeface="Roboto"/>
                <a:sym typeface="Roboto"/>
              </a:rPr>
              <a:t>en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latin typeface="Roboto"/>
                <a:ea typeface="Roboto"/>
                <a:cs typeface="Roboto"/>
                <a:sym typeface="Roboto"/>
              </a:rPr>
              <a:t>grandes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latin typeface="Roboto"/>
                <a:ea typeface="Roboto"/>
                <a:cs typeface="Roboto"/>
                <a:sym typeface="Roboto"/>
              </a:rPr>
              <a:t>colaboraciones</a:t>
            </a:r>
            <a:r>
              <a:rPr lang="en-US" sz="2000" b="1" dirty="0"/>
              <a:t>,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el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latin typeface="Roboto"/>
                <a:ea typeface="Roboto"/>
                <a:cs typeface="Roboto"/>
                <a:sym typeface="Roboto"/>
              </a:rPr>
              <a:t>trabajo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latin typeface="Roboto"/>
                <a:ea typeface="Roboto"/>
                <a:cs typeface="Roboto"/>
                <a:sym typeface="Roboto"/>
              </a:rPr>
              <a:t>colaborativo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en-US" sz="2000" b="1" dirty="0" err="1">
                <a:latin typeface="Roboto"/>
                <a:ea typeface="Roboto"/>
                <a:cs typeface="Roboto"/>
                <a:sym typeface="Roboto"/>
              </a:rPr>
              <a:t>interdisciplinario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está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en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su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ADN.</a:t>
            </a:r>
            <a:endParaRPr lang="en-US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1" dirty="0" err="1"/>
              <a:t>Recursos</a:t>
            </a:r>
            <a:r>
              <a:rPr lang="en-US" sz="2000" b="1" dirty="0"/>
              <a:t> </a:t>
            </a:r>
            <a:r>
              <a:rPr lang="en-US" sz="2000" b="1" dirty="0" err="1"/>
              <a:t>didácticos</a:t>
            </a:r>
            <a:r>
              <a:rPr lang="en-US" sz="2000" b="1" dirty="0"/>
              <a:t> de </a:t>
            </a:r>
            <a:r>
              <a:rPr lang="en-US" sz="2000" b="1" dirty="0" err="1"/>
              <a:t>alta</a:t>
            </a:r>
            <a:r>
              <a:rPr lang="en-US" sz="2000" b="1" dirty="0"/>
              <a:t> </a:t>
            </a:r>
            <a:r>
              <a:rPr lang="en-US" sz="2000" b="1" dirty="0" err="1"/>
              <a:t>calidad</a:t>
            </a:r>
            <a:r>
              <a:rPr lang="en-US" sz="2000" b="1" dirty="0"/>
              <a:t> </a:t>
            </a:r>
            <a:r>
              <a:rPr lang="en-US" sz="2000" dirty="0" err="1"/>
              <a:t>disponibles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línea</a:t>
            </a:r>
            <a:r>
              <a:rPr lang="en-US" sz="2000" dirty="0"/>
              <a:t>.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Los </a:t>
            </a:r>
            <a:r>
              <a:rPr lang="en-US" sz="2000" dirty="0" err="1"/>
              <a:t>estudiantes</a:t>
            </a:r>
            <a:r>
              <a:rPr lang="en-US" sz="2000" dirty="0"/>
              <a:t> de </a:t>
            </a:r>
            <a:r>
              <a:rPr lang="en-US" sz="2000" dirty="0" err="1"/>
              <a:t>nuestras</a:t>
            </a:r>
            <a:r>
              <a:rPr lang="en-US" sz="2000" dirty="0"/>
              <a:t> </a:t>
            </a:r>
            <a:r>
              <a:rPr lang="en-US" sz="2000" dirty="0" err="1"/>
              <a:t>instituciones</a:t>
            </a:r>
            <a:r>
              <a:rPr lang="en-US" sz="2000" dirty="0"/>
              <a:t> </a:t>
            </a:r>
            <a:r>
              <a:rPr lang="en-US" sz="2000" dirty="0" err="1"/>
              <a:t>desean</a:t>
            </a:r>
            <a:r>
              <a:rPr lang="en-US" sz="2000" dirty="0"/>
              <a:t> </a:t>
            </a:r>
            <a:r>
              <a:rPr lang="en-US" sz="2000" b="1" dirty="0" err="1"/>
              <a:t>ampliar</a:t>
            </a:r>
            <a:r>
              <a:rPr lang="en-US" sz="2000" b="1" dirty="0"/>
              <a:t> </a:t>
            </a:r>
            <a:r>
              <a:rPr lang="en-US" sz="2000" b="1" dirty="0" err="1"/>
              <a:t>su</a:t>
            </a:r>
            <a:r>
              <a:rPr lang="en-US" sz="2000" b="1" dirty="0"/>
              <a:t> </a:t>
            </a:r>
            <a:r>
              <a:rPr lang="en-US" sz="2000" b="1" dirty="0" err="1"/>
              <a:t>formación</a:t>
            </a:r>
            <a:r>
              <a:rPr lang="en-US" sz="2000" b="1" dirty="0"/>
              <a:t> </a:t>
            </a:r>
            <a:r>
              <a:rPr lang="en-US" sz="2000" dirty="0" err="1"/>
              <a:t>fuera</a:t>
            </a:r>
            <a:r>
              <a:rPr lang="en-US" sz="2000" dirty="0"/>
              <a:t> de sus campus.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Los </a:t>
            </a:r>
            <a:r>
              <a:rPr lang="en-US" sz="2000" dirty="0" err="1"/>
              <a:t>programas</a:t>
            </a:r>
            <a:r>
              <a:rPr lang="en-US" sz="2000" dirty="0"/>
              <a:t> de </a:t>
            </a:r>
            <a:r>
              <a:rPr lang="en-US" sz="2000" b="1" dirty="0" err="1"/>
              <a:t>estudio</a:t>
            </a:r>
            <a:r>
              <a:rPr lang="en-US" sz="2000" b="1" dirty="0"/>
              <a:t> </a:t>
            </a:r>
            <a:r>
              <a:rPr lang="en-US" sz="2000" b="1" dirty="0" err="1"/>
              <a:t>internacionales</a:t>
            </a:r>
            <a:r>
              <a:rPr lang="en-US" sz="2000" b="1" dirty="0"/>
              <a:t> </a:t>
            </a:r>
            <a:r>
              <a:rPr lang="en-US" sz="2000" dirty="0" err="1"/>
              <a:t>están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b="1" dirty="0" err="1"/>
              <a:t>alta</a:t>
            </a:r>
            <a:r>
              <a:rPr lang="en-US" sz="2000" b="1" dirty="0"/>
              <a:t> </a:t>
            </a:r>
            <a:r>
              <a:rPr lang="en-US" sz="2000" b="1" dirty="0" err="1"/>
              <a:t>demanda</a:t>
            </a:r>
            <a:r>
              <a:rPr lang="en-US" sz="2000" b="1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la </a:t>
            </a:r>
            <a:r>
              <a:rPr lang="en-US" sz="2000" dirty="0" err="1"/>
              <a:t>región</a:t>
            </a:r>
            <a:r>
              <a:rPr lang="en-US" sz="2000" b="1" dirty="0"/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pic>
        <p:nvPicPr>
          <p:cNvPr id="1028" name="Picture 4" descr="Erasmus Plus">
            <a:extLst>
              <a:ext uri="{FF2B5EF4-FFF2-40B4-BE49-F238E27FC236}">
                <a16:creationId xmlns:a16="http://schemas.microsoft.com/office/drawing/2014/main" id="{6ED3BD66-BD68-DC3D-A119-AFAF3BFC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59" y="12140"/>
            <a:ext cx="2901341" cy="66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23;p23">
            <a:extLst>
              <a:ext uri="{FF2B5EF4-FFF2-40B4-BE49-F238E27FC236}">
                <a16:creationId xmlns:a16="http://schemas.microsoft.com/office/drawing/2014/main" id="{8B1032C8-CA15-95B3-1012-6ACAC4A6096D}"/>
              </a:ext>
            </a:extLst>
          </p:cNvPr>
          <p:cNvSpPr txBox="1">
            <a:spLocks/>
          </p:cNvSpPr>
          <p:nvPr/>
        </p:nvSpPr>
        <p:spPr>
          <a:xfrm>
            <a:off x="6119236" y="1945248"/>
            <a:ext cx="5338763" cy="477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>
              <a:spcBef>
                <a:spcPts val="0"/>
              </a:spcBef>
            </a:pPr>
            <a:endParaRPr lang="es-EC" dirty="0"/>
          </a:p>
          <a:p>
            <a:pPr marL="0" indent="0" algn="ctr">
              <a:spcBef>
                <a:spcPts val="0"/>
              </a:spcBef>
            </a:pPr>
            <a:r>
              <a:rPr lang="en-US" sz="2000" b="1" dirty="0" err="1">
                <a:solidFill>
                  <a:schemeClr val="accent2"/>
                </a:solidFill>
              </a:rPr>
              <a:t>Dificultades</a:t>
            </a:r>
            <a:endParaRPr lang="en-US" sz="2000" b="1" dirty="0">
              <a:solidFill>
                <a:schemeClr val="accent2"/>
              </a:solidFill>
            </a:endParaRPr>
          </a:p>
          <a:p>
            <a:pPr marL="0" indent="0">
              <a:spcBef>
                <a:spcPts val="0"/>
              </a:spcBef>
            </a:pPr>
            <a:endParaRPr lang="en-US" sz="2000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2000" b="1" dirty="0" err="1"/>
              <a:t>Deshomogeneidad</a:t>
            </a:r>
            <a:r>
              <a:rPr lang="es-ES" sz="2000" b="1" dirty="0"/>
              <a:t> de los socios 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1700" dirty="0"/>
              <a:t>Diferentes requisitos de ingreso a los programas de maestría.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1700" dirty="0"/>
              <a:t>Rigidez de los </a:t>
            </a:r>
            <a:r>
              <a:rPr lang="es-ES" sz="1700" dirty="0" err="1"/>
              <a:t>pensums</a:t>
            </a:r>
            <a:r>
              <a:rPr lang="es-ES" sz="1700" dirty="0"/>
              <a:t> de estudio.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2000" dirty="0"/>
              <a:t>Instituciones gubernamentales de control </a:t>
            </a:r>
            <a:r>
              <a:rPr lang="es-ES" sz="2000" b="1" dirty="0"/>
              <a:t>no contemplan proyectos de </a:t>
            </a:r>
            <a:r>
              <a:rPr lang="es-ES" sz="2000" b="1" dirty="0" err="1"/>
              <a:t>capacity</a:t>
            </a:r>
            <a:r>
              <a:rPr lang="es-ES" sz="2000" b="1" dirty="0"/>
              <a:t> </a:t>
            </a:r>
            <a:r>
              <a:rPr lang="es-ES" sz="2000" b="1" dirty="0" err="1"/>
              <a:t>building</a:t>
            </a:r>
            <a:r>
              <a:rPr lang="es-ES" sz="2000" b="1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2000" dirty="0"/>
              <a:t>Diferencias en la </a:t>
            </a:r>
            <a:r>
              <a:rPr lang="es-ES" sz="2000" b="1" dirty="0"/>
              <a:t>formación de nuestros alumnos </a:t>
            </a:r>
            <a:r>
              <a:rPr lang="es-ES" sz="2000" dirty="0"/>
              <a:t>(diversidad de orígenes y niveles) 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2000" dirty="0"/>
              <a:t>Dificultad de </a:t>
            </a:r>
            <a:r>
              <a:rPr lang="es-ES" sz="2000" b="1" dirty="0"/>
              <a:t>acceso a Internet </a:t>
            </a:r>
            <a:r>
              <a:rPr lang="es-ES" sz="2000" dirty="0"/>
              <a:t>de calidad para los estudiantes</a:t>
            </a:r>
            <a:endParaRPr lang="en-US" sz="1800" dirty="0"/>
          </a:p>
          <a:p>
            <a:pPr marL="0" indent="0">
              <a:spcBef>
                <a:spcPts val="0"/>
              </a:spcBef>
            </a:pPr>
            <a:r>
              <a:rPr lang="en-US" sz="1800" dirty="0"/>
              <a:t> </a:t>
            </a:r>
          </a:p>
          <a:p>
            <a:pPr marL="0" indent="0">
              <a:spcBef>
                <a:spcPts val="0"/>
              </a:spcBef>
            </a:pPr>
            <a:r>
              <a:rPr lang="en-US" sz="18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6BAA33-7E98-5E1A-3AC1-3DF6CB75C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37" y="612215"/>
            <a:ext cx="1806038" cy="1815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B079FE-4F65-679F-2061-FF829C6DF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713" y="571500"/>
            <a:ext cx="1767807" cy="18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87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C" b="1" dirty="0"/>
              <a:t>LA-</a:t>
            </a:r>
            <a:r>
              <a:rPr lang="es-EC" b="1" dirty="0" err="1"/>
              <a:t>CoNGA</a:t>
            </a:r>
            <a:r>
              <a:rPr lang="es-EC" b="1" dirty="0"/>
              <a:t> en Ecuador</a:t>
            </a:r>
            <a:endParaRPr b="1" dirty="0"/>
          </a:p>
        </p:txBody>
      </p:sp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333375" y="784843"/>
            <a:ext cx="7865934" cy="5292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s-EC" sz="2800" b="1" dirty="0">
                <a:solidFill>
                  <a:schemeClr val="accent2"/>
                </a:solidFill>
              </a:rPr>
              <a:t>LA-</a:t>
            </a:r>
            <a:r>
              <a:rPr lang="es-EC" sz="2800" b="1" dirty="0" err="1">
                <a:solidFill>
                  <a:schemeClr val="accent2"/>
                </a:solidFill>
              </a:rPr>
              <a:t>CoNGA</a:t>
            </a:r>
            <a:r>
              <a:rPr lang="es-EC" sz="2800" b="1" dirty="0">
                <a:solidFill>
                  <a:schemeClr val="accent2"/>
                </a:solidFill>
              </a:rPr>
              <a:t> ¡suena bien!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LA</a:t>
            </a:r>
            <a:r>
              <a:rPr lang="en-US" sz="2000" dirty="0"/>
              <a:t>-</a:t>
            </a:r>
            <a:r>
              <a:rPr lang="en-US" sz="2000" dirty="0" err="1"/>
              <a:t>CoNGA</a:t>
            </a:r>
            <a:r>
              <a:rPr lang="en-US" sz="2000" dirty="0"/>
              <a:t> physics ha </a:t>
            </a:r>
            <a:r>
              <a:rPr lang="en-US" sz="2000" dirty="0" err="1"/>
              <a:t>demostrado</a:t>
            </a:r>
            <a:r>
              <a:rPr lang="en-US" sz="2000" dirty="0"/>
              <a:t> que se </a:t>
            </a:r>
            <a:r>
              <a:rPr lang="en-US" sz="2000" dirty="0" err="1"/>
              <a:t>puede</a:t>
            </a:r>
            <a:r>
              <a:rPr lang="en-US" sz="2000" dirty="0"/>
              <a:t> </a:t>
            </a:r>
            <a:r>
              <a:rPr lang="en-US" sz="2000" b="1" dirty="0" err="1"/>
              <a:t>colaborar</a:t>
            </a:r>
            <a:r>
              <a:rPr lang="en-US" sz="2000" b="1" dirty="0"/>
              <a:t> </a:t>
            </a:r>
            <a:r>
              <a:rPr lang="en-US" sz="2000" b="1" dirty="0" err="1"/>
              <a:t>eficientemente</a:t>
            </a:r>
            <a:r>
              <a:rPr lang="en-US" sz="2000" b="1" dirty="0"/>
              <a:t> </a:t>
            </a:r>
            <a:r>
              <a:rPr lang="en-US" sz="2000" dirty="0"/>
              <a:t>tanto regional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internacionalmente</a:t>
            </a:r>
            <a:r>
              <a:rPr lang="en-US" sz="2000" dirty="0"/>
              <a:t> para </a:t>
            </a:r>
            <a:r>
              <a:rPr lang="en-US" sz="2000" b="1" dirty="0" err="1"/>
              <a:t>modernizar</a:t>
            </a:r>
            <a:r>
              <a:rPr lang="en-US" sz="2000" b="1" dirty="0"/>
              <a:t> la </a:t>
            </a:r>
            <a:r>
              <a:rPr lang="en-US" sz="2000" b="1" dirty="0" err="1"/>
              <a:t>educación</a:t>
            </a:r>
            <a:r>
              <a:rPr lang="en-US" sz="2000" b="1" dirty="0"/>
              <a:t> superior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país</a:t>
            </a:r>
            <a:endParaRPr lang="en-US" sz="2000" dirty="0"/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dirty="0"/>
              <a:t>Los </a:t>
            </a:r>
            <a:r>
              <a:rPr lang="en-US" sz="1700" dirty="0" err="1"/>
              <a:t>estudiantes</a:t>
            </a:r>
            <a:r>
              <a:rPr lang="en-US" sz="1700" dirty="0"/>
              <a:t> de </a:t>
            </a:r>
            <a:r>
              <a:rPr lang="en-US" sz="1700" dirty="0" err="1"/>
              <a:t>Yachay</a:t>
            </a:r>
            <a:r>
              <a:rPr lang="en-US" sz="1700" dirty="0"/>
              <a:t> Tech y USFQ </a:t>
            </a:r>
            <a:r>
              <a:rPr lang="en-US" sz="1700" dirty="0" err="1"/>
              <a:t>han</a:t>
            </a:r>
            <a:r>
              <a:rPr lang="en-US" sz="1700" dirty="0"/>
              <a:t> </a:t>
            </a:r>
            <a:r>
              <a:rPr lang="en-US" sz="1700" dirty="0" err="1"/>
              <a:t>respondido</a:t>
            </a:r>
            <a:r>
              <a:rPr lang="en-US" sz="1700" dirty="0"/>
              <a:t> </a:t>
            </a:r>
            <a:r>
              <a:rPr lang="en-US" sz="1700" dirty="0" err="1"/>
              <a:t>positivamente</a:t>
            </a:r>
            <a:r>
              <a:rPr lang="en-US" sz="1700" dirty="0"/>
              <a:t> a </a:t>
            </a:r>
            <a:r>
              <a:rPr lang="en-US" sz="1700" dirty="0" err="1"/>
              <a:t>esta</a:t>
            </a:r>
            <a:r>
              <a:rPr lang="en-US" sz="1700" dirty="0"/>
              <a:t> </a:t>
            </a:r>
            <a:r>
              <a:rPr lang="en-US" sz="1700" dirty="0" err="1"/>
              <a:t>iniciativa</a:t>
            </a:r>
            <a:r>
              <a:rPr lang="en-US" sz="1700" dirty="0"/>
              <a:t>.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dirty="0"/>
              <a:t>Mas </a:t>
            </a:r>
            <a:r>
              <a:rPr lang="en-US" sz="1700" dirty="0" err="1"/>
              <a:t>estudiantes</a:t>
            </a:r>
            <a:r>
              <a:rPr lang="en-US" sz="1700" dirty="0"/>
              <a:t> de </a:t>
            </a:r>
            <a:r>
              <a:rPr lang="en-US" sz="1700" dirty="0" err="1"/>
              <a:t>otras</a:t>
            </a:r>
            <a:r>
              <a:rPr lang="en-US" sz="1700" dirty="0"/>
              <a:t> </a:t>
            </a:r>
            <a:r>
              <a:rPr lang="en-US" sz="1700" dirty="0" err="1"/>
              <a:t>instituciones</a:t>
            </a:r>
            <a:r>
              <a:rPr lang="en-US" sz="1700" dirty="0"/>
              <a:t> del </a:t>
            </a:r>
            <a:r>
              <a:rPr lang="en-US" sz="1700" dirty="0" err="1"/>
              <a:t>país</a:t>
            </a:r>
            <a:r>
              <a:rPr lang="en-US" sz="1700" dirty="0"/>
              <a:t> </a:t>
            </a:r>
            <a:r>
              <a:rPr lang="en-US" sz="1700" dirty="0" err="1"/>
              <a:t>han</a:t>
            </a:r>
            <a:r>
              <a:rPr lang="en-US" sz="1700" dirty="0"/>
              <a:t> </a:t>
            </a:r>
            <a:r>
              <a:rPr lang="en-US" sz="1700" dirty="0" err="1"/>
              <a:t>demostrado</a:t>
            </a:r>
            <a:r>
              <a:rPr lang="en-US" sz="1700" dirty="0"/>
              <a:t> </a:t>
            </a:r>
            <a:r>
              <a:rPr lang="en-US" sz="1700" dirty="0" err="1"/>
              <a:t>interés</a:t>
            </a:r>
            <a:r>
              <a:rPr lang="en-US" sz="1700" dirty="0"/>
              <a:t> </a:t>
            </a:r>
            <a:r>
              <a:rPr lang="en-US" sz="1700" dirty="0" err="1"/>
              <a:t>en</a:t>
            </a:r>
            <a:r>
              <a:rPr lang="en-US" sz="1700" dirty="0"/>
              <a:t> </a:t>
            </a:r>
            <a:r>
              <a:rPr lang="en-US" sz="1700" dirty="0" err="1"/>
              <a:t>el</a:t>
            </a:r>
            <a:r>
              <a:rPr lang="en-US" sz="1700" dirty="0"/>
              <a:t> </a:t>
            </a:r>
            <a:r>
              <a:rPr lang="en-US" sz="1700" dirty="0" err="1"/>
              <a:t>programa</a:t>
            </a:r>
            <a:r>
              <a:rPr lang="en-US" sz="1700" dirty="0"/>
              <a:t>.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Las </a:t>
            </a:r>
            <a:r>
              <a:rPr lang="en-US" sz="2000" dirty="0" err="1"/>
              <a:t>Universidades</a:t>
            </a:r>
            <a:r>
              <a:rPr lang="en-US" sz="2000" dirty="0"/>
              <a:t> </a:t>
            </a:r>
            <a:r>
              <a:rPr lang="en-US" sz="2000" dirty="0" err="1"/>
              <a:t>participantes</a:t>
            </a:r>
            <a:r>
              <a:rPr lang="en-US" sz="2000" dirty="0"/>
              <a:t> </a:t>
            </a:r>
            <a:r>
              <a:rPr lang="en-US" sz="2000" dirty="0" err="1"/>
              <a:t>han</a:t>
            </a:r>
            <a:r>
              <a:rPr lang="en-US" sz="2000" dirty="0"/>
              <a:t> </a:t>
            </a:r>
            <a:r>
              <a:rPr lang="en-US" sz="2000" b="1" dirty="0" err="1"/>
              <a:t>incrementado</a:t>
            </a:r>
            <a:r>
              <a:rPr lang="en-US" sz="2000" b="1" dirty="0"/>
              <a:t> </a:t>
            </a:r>
            <a:r>
              <a:rPr lang="en-US" sz="2000" b="1" dirty="0" err="1"/>
              <a:t>su</a:t>
            </a:r>
            <a:r>
              <a:rPr lang="en-US" sz="2000" b="1" dirty="0"/>
              <a:t> </a:t>
            </a:r>
            <a:r>
              <a:rPr lang="en-US" sz="2000" b="1" dirty="0" err="1"/>
              <a:t>experiencia</a:t>
            </a:r>
            <a:r>
              <a:rPr lang="en-US" sz="2000" b="1" dirty="0"/>
              <a:t> y </a:t>
            </a:r>
            <a:r>
              <a:rPr lang="en-US" sz="2000" b="1" dirty="0" err="1"/>
              <a:t>habilidades</a:t>
            </a:r>
            <a:r>
              <a:rPr lang="en-US" sz="2000" b="1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la gestion de </a:t>
            </a:r>
            <a:r>
              <a:rPr lang="en-US" sz="2000" dirty="0" err="1"/>
              <a:t>proyectos</a:t>
            </a:r>
            <a:r>
              <a:rPr lang="en-US" sz="2000" dirty="0"/>
              <a:t> de capacity building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dirty="0"/>
              <a:t>Se </a:t>
            </a:r>
            <a:r>
              <a:rPr lang="en-US" sz="1700" dirty="0" err="1"/>
              <a:t>están</a:t>
            </a:r>
            <a:r>
              <a:rPr lang="en-US" sz="1700" dirty="0"/>
              <a:t> </a:t>
            </a:r>
            <a:r>
              <a:rPr lang="en-US" sz="1700" dirty="0" err="1"/>
              <a:t>gestionando</a:t>
            </a:r>
            <a:r>
              <a:rPr lang="en-US" sz="1700" dirty="0"/>
              <a:t> </a:t>
            </a:r>
            <a:r>
              <a:rPr lang="en-US" sz="1700" dirty="0" err="1"/>
              <a:t>convenios</a:t>
            </a:r>
            <a:r>
              <a:rPr lang="en-US" sz="1700" dirty="0"/>
              <a:t> </a:t>
            </a:r>
            <a:r>
              <a:rPr lang="en-US" sz="1700" dirty="0" err="1"/>
              <a:t>interinstitucionales</a:t>
            </a:r>
            <a:r>
              <a:rPr lang="en-US" sz="1700" dirty="0"/>
              <a:t> de </a:t>
            </a:r>
            <a:r>
              <a:rPr lang="en-US" sz="1700" dirty="0" err="1"/>
              <a:t>cooperación</a:t>
            </a:r>
            <a:r>
              <a:rPr lang="en-US" sz="1700" dirty="0"/>
              <a:t> a largo </a:t>
            </a:r>
            <a:r>
              <a:rPr lang="en-US" sz="1700" dirty="0" err="1"/>
              <a:t>plazo</a:t>
            </a:r>
            <a:r>
              <a:rPr lang="en-US" sz="1700" dirty="0"/>
              <a:t>.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Se ha </a:t>
            </a:r>
            <a:r>
              <a:rPr lang="en-US" sz="2000" dirty="0" err="1"/>
              <a:t>introducido</a:t>
            </a:r>
            <a:r>
              <a:rPr lang="en-US" sz="2000" dirty="0"/>
              <a:t> la </a:t>
            </a:r>
            <a:r>
              <a:rPr lang="en-US" sz="2000" dirty="0" err="1"/>
              <a:t>cultura</a:t>
            </a:r>
            <a:r>
              <a:rPr lang="en-US" sz="2000" dirty="0"/>
              <a:t> de la </a:t>
            </a:r>
            <a:r>
              <a:rPr lang="en-US" sz="2000" b="1" dirty="0" err="1"/>
              <a:t>cooperación</a:t>
            </a:r>
            <a:r>
              <a:rPr lang="en-US" sz="2000" b="1" dirty="0"/>
              <a:t> </a:t>
            </a:r>
            <a:r>
              <a:rPr lang="en-US" sz="2000" b="1" dirty="0" err="1"/>
              <a:t>interinstitucional</a:t>
            </a:r>
            <a:endParaRPr lang="en-US" sz="2000" b="1" dirty="0"/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dirty="0" err="1"/>
              <a:t>Cada</a:t>
            </a:r>
            <a:r>
              <a:rPr lang="en-US" sz="1700" dirty="0"/>
              <a:t> </a:t>
            </a:r>
            <a:r>
              <a:rPr lang="en-US" sz="1700" dirty="0" err="1"/>
              <a:t>institución</a:t>
            </a:r>
            <a:r>
              <a:rPr lang="en-US" sz="1700" dirty="0"/>
              <a:t> </a:t>
            </a:r>
            <a:r>
              <a:rPr lang="en-US" sz="1700" dirty="0" err="1"/>
              <a:t>tiene</a:t>
            </a:r>
            <a:r>
              <a:rPr lang="en-US" sz="1700" dirty="0"/>
              <a:t> </a:t>
            </a:r>
            <a:r>
              <a:rPr lang="en-US" sz="1700" b="1" dirty="0" err="1"/>
              <a:t>fortalezas</a:t>
            </a:r>
            <a:r>
              <a:rPr lang="en-US" sz="1700" b="1" dirty="0"/>
              <a:t> que se </a:t>
            </a:r>
            <a:r>
              <a:rPr lang="en-US" sz="1700" b="1" dirty="0" err="1"/>
              <a:t>reconocen</a:t>
            </a:r>
            <a:r>
              <a:rPr lang="en-US" sz="1700" b="1" dirty="0"/>
              <a:t> y se </a:t>
            </a:r>
            <a:r>
              <a:rPr lang="en-US" sz="1700" b="1" dirty="0" err="1"/>
              <a:t>potencian</a:t>
            </a:r>
            <a:r>
              <a:rPr lang="en-US" sz="1700" b="1" dirty="0"/>
              <a:t> </a:t>
            </a:r>
            <a:r>
              <a:rPr lang="en-US" sz="1700" dirty="0"/>
              <a:t>a </a:t>
            </a:r>
            <a:r>
              <a:rPr lang="en-US" sz="1700" dirty="0" err="1"/>
              <a:t>través</a:t>
            </a:r>
            <a:r>
              <a:rPr lang="en-US" sz="1700" dirty="0"/>
              <a:t> de la </a:t>
            </a:r>
            <a:r>
              <a:rPr lang="en-US" sz="1700" dirty="0" err="1"/>
              <a:t>colaboración</a:t>
            </a:r>
            <a:r>
              <a:rPr lang="en-US" sz="1700" dirty="0"/>
              <a:t>.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dirty="0"/>
              <a:t>Los </a:t>
            </a:r>
            <a:r>
              <a:rPr lang="en-US" sz="1700" dirty="0" err="1"/>
              <a:t>profesores</a:t>
            </a:r>
            <a:r>
              <a:rPr lang="en-US" sz="1700" dirty="0"/>
              <a:t> de </a:t>
            </a:r>
            <a:r>
              <a:rPr lang="en-US" sz="1700" b="1" i="1" dirty="0" err="1"/>
              <a:t>Yachay</a:t>
            </a:r>
            <a:r>
              <a:rPr lang="en-US" sz="1700" b="1" i="1" dirty="0"/>
              <a:t> Tech </a:t>
            </a:r>
            <a:r>
              <a:rPr lang="en-US" sz="1700" dirty="0"/>
              <a:t>y </a:t>
            </a:r>
            <a:r>
              <a:rPr lang="en-US" sz="1700" b="1" i="1" dirty="0"/>
              <a:t>USFQ</a:t>
            </a:r>
            <a:r>
              <a:rPr lang="en-US" sz="1700" dirty="0"/>
              <a:t> </a:t>
            </a:r>
            <a:r>
              <a:rPr lang="en-US" sz="1700" dirty="0" err="1"/>
              <a:t>han</a:t>
            </a:r>
            <a:r>
              <a:rPr lang="en-US" sz="1700" dirty="0"/>
              <a:t> </a:t>
            </a:r>
            <a:r>
              <a:rPr lang="en-US" sz="1700" dirty="0" err="1"/>
              <a:t>impartido</a:t>
            </a:r>
            <a:r>
              <a:rPr lang="en-US" sz="1700" dirty="0"/>
              <a:t> </a:t>
            </a:r>
            <a:r>
              <a:rPr lang="en-US" sz="1700" dirty="0" err="1"/>
              <a:t>varios</a:t>
            </a:r>
            <a:r>
              <a:rPr lang="en-US" sz="1700" dirty="0"/>
              <a:t> </a:t>
            </a:r>
            <a:r>
              <a:rPr lang="en-US" sz="1700" dirty="0" err="1"/>
              <a:t>cursos</a:t>
            </a:r>
            <a:r>
              <a:rPr lang="en-US" sz="1700" dirty="0"/>
              <a:t> y </a:t>
            </a:r>
            <a:r>
              <a:rPr lang="en-US" sz="1700" dirty="0" err="1"/>
              <a:t>seminarios</a:t>
            </a:r>
            <a:r>
              <a:rPr lang="en-US" sz="1700" dirty="0"/>
              <a:t> </a:t>
            </a:r>
            <a:r>
              <a:rPr lang="en-US" sz="1700" dirty="0" err="1"/>
              <a:t>dentro</a:t>
            </a:r>
            <a:r>
              <a:rPr lang="en-US" sz="1700" dirty="0"/>
              <a:t> del </a:t>
            </a:r>
            <a:r>
              <a:rPr lang="en-US" sz="1700" dirty="0" err="1"/>
              <a:t>programa</a:t>
            </a:r>
            <a:r>
              <a:rPr lang="en-US" sz="1700" dirty="0"/>
              <a:t>. 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pic>
        <p:nvPicPr>
          <p:cNvPr id="1028" name="Picture 4" descr="Erasmus Plus">
            <a:extLst>
              <a:ext uri="{FF2B5EF4-FFF2-40B4-BE49-F238E27FC236}">
                <a16:creationId xmlns:a16="http://schemas.microsoft.com/office/drawing/2014/main" id="{6ED3BD66-BD68-DC3D-A119-AFAF3BFC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59" y="12140"/>
            <a:ext cx="2901341" cy="66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0AB524-8F4C-CB7D-DEA8-A366E11FB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3908" y="1066606"/>
            <a:ext cx="1794403" cy="1645920"/>
          </a:xfrm>
          <a:prstGeom prst="rect">
            <a:avLst/>
          </a:prstGeom>
        </p:spPr>
      </p:pic>
      <p:pic>
        <p:nvPicPr>
          <p:cNvPr id="1026" name="Picture 2" descr="Universidad Yachay Tech - YACHAY TECH">
            <a:extLst>
              <a:ext uri="{FF2B5EF4-FFF2-40B4-BE49-F238E27FC236}">
                <a16:creationId xmlns:a16="http://schemas.microsoft.com/office/drawing/2014/main" id="{F98F2786-8C11-C72F-B8EB-612DFFF6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066606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54B39-19A4-4165-2D6A-8E70F29DC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3486" y="2712526"/>
            <a:ext cx="3785139" cy="352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04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C" b="1" dirty="0"/>
              <a:t>LA-</a:t>
            </a:r>
            <a:r>
              <a:rPr lang="es-EC" b="1" dirty="0" err="1"/>
              <a:t>CoNGA</a:t>
            </a:r>
            <a:r>
              <a:rPr lang="es-EC" b="1" dirty="0"/>
              <a:t> en Ecuador</a:t>
            </a:r>
            <a:endParaRPr b="1" dirty="0"/>
          </a:p>
        </p:txBody>
      </p:sp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333375" y="784843"/>
            <a:ext cx="8367713" cy="54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2"/>
                </a:solidFill>
              </a:rPr>
              <a:t>Lo que hay que </a:t>
            </a:r>
            <a:r>
              <a:rPr lang="en-US" sz="2400" b="1" dirty="0" err="1">
                <a:solidFill>
                  <a:schemeClr val="accent2"/>
                </a:solidFill>
              </a:rPr>
              <a:t>afinar</a:t>
            </a:r>
            <a:endParaRPr lang="en-US" sz="2400" b="1" dirty="0">
              <a:solidFill>
                <a:schemeClr val="accent2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Las </a:t>
            </a:r>
            <a:r>
              <a:rPr lang="en-US" sz="2000" dirty="0" err="1"/>
              <a:t>Instituciones</a:t>
            </a:r>
            <a:r>
              <a:rPr lang="en-US" sz="2000" dirty="0"/>
              <a:t> </a:t>
            </a:r>
            <a:r>
              <a:rPr lang="en-US" sz="2000" dirty="0" err="1"/>
              <a:t>gubernamentales</a:t>
            </a:r>
            <a:r>
              <a:rPr lang="en-US" sz="2000" dirty="0"/>
              <a:t> (</a:t>
            </a:r>
            <a:r>
              <a:rPr lang="en-US" sz="2000" dirty="0" err="1"/>
              <a:t>Senescyt</a:t>
            </a:r>
            <a:r>
              <a:rPr lang="en-US" sz="2000" dirty="0"/>
              <a:t>, SRI, </a:t>
            </a:r>
            <a:r>
              <a:rPr lang="en-US" sz="2000" dirty="0" err="1"/>
              <a:t>Aduanas</a:t>
            </a:r>
            <a:r>
              <a:rPr lang="en-US" sz="2000" dirty="0"/>
              <a:t>) </a:t>
            </a:r>
            <a:r>
              <a:rPr lang="en-US" sz="2000" dirty="0" err="1"/>
              <a:t>deben</a:t>
            </a:r>
            <a:r>
              <a:rPr lang="en-US" sz="2000" dirty="0"/>
              <a:t> </a:t>
            </a:r>
            <a:r>
              <a:rPr lang="en-US" sz="2000" b="1" dirty="0" err="1"/>
              <a:t>flexibilizar</a:t>
            </a:r>
            <a:r>
              <a:rPr lang="en-US" sz="2000" b="1" dirty="0"/>
              <a:t>  y </a:t>
            </a:r>
            <a:r>
              <a:rPr lang="en-US" sz="2000" b="1" dirty="0" err="1"/>
              <a:t>adaptar</a:t>
            </a:r>
            <a:r>
              <a:rPr lang="en-US" sz="2000" b="1" dirty="0"/>
              <a:t> </a:t>
            </a:r>
            <a:r>
              <a:rPr lang="en-US" sz="2000" dirty="0"/>
              <a:t>sus </a:t>
            </a:r>
            <a:r>
              <a:rPr lang="en-US" sz="2000" dirty="0" err="1"/>
              <a:t>procesos</a:t>
            </a:r>
            <a:r>
              <a:rPr lang="en-US" sz="2000" dirty="0"/>
              <a:t> para: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b="1" dirty="0" err="1"/>
              <a:t>Uniformizar</a:t>
            </a:r>
            <a:r>
              <a:rPr lang="en-US" sz="1700" b="1" dirty="0"/>
              <a:t> </a:t>
            </a:r>
            <a:r>
              <a:rPr lang="en-US" sz="1700" b="1" dirty="0" err="1"/>
              <a:t>requisitos</a:t>
            </a:r>
            <a:r>
              <a:rPr lang="en-US" sz="1700" dirty="0"/>
              <a:t>, </a:t>
            </a:r>
            <a:r>
              <a:rPr lang="en-US" sz="1700" dirty="0" err="1"/>
              <a:t>créditos</a:t>
            </a:r>
            <a:r>
              <a:rPr lang="en-US" sz="1700" dirty="0"/>
              <a:t> etc. entre los </a:t>
            </a:r>
            <a:r>
              <a:rPr lang="en-US" sz="1700" dirty="0" err="1"/>
              <a:t>programas</a:t>
            </a:r>
            <a:r>
              <a:rPr lang="en-US" sz="1700" dirty="0"/>
              <a:t> de </a:t>
            </a:r>
            <a:r>
              <a:rPr lang="en-US" sz="1700" dirty="0" err="1"/>
              <a:t>maestrí</a:t>
            </a:r>
            <a:r>
              <a:rPr lang="en-US" sz="1700" dirty="0"/>
              <a:t>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dirty="0"/>
              <a:t> </a:t>
            </a:r>
            <a:r>
              <a:rPr lang="en-US" sz="1700" b="1" dirty="0" err="1"/>
              <a:t>Facilitar</a:t>
            </a:r>
            <a:r>
              <a:rPr lang="en-US" sz="1700" b="1" dirty="0"/>
              <a:t> los </a:t>
            </a:r>
            <a:r>
              <a:rPr lang="en-US" sz="1700" b="1" dirty="0" err="1"/>
              <a:t>procesos</a:t>
            </a:r>
            <a:r>
              <a:rPr lang="en-US" sz="1700" b="1" dirty="0"/>
              <a:t> </a:t>
            </a:r>
            <a:r>
              <a:rPr lang="en-US" sz="1700" b="1" dirty="0" err="1"/>
              <a:t>migratorios</a:t>
            </a:r>
            <a:r>
              <a:rPr lang="en-US" sz="1700" dirty="0"/>
              <a:t> inter-</a:t>
            </a:r>
            <a:r>
              <a:rPr lang="en-US" sz="1700" dirty="0" err="1"/>
              <a:t>regionales</a:t>
            </a:r>
            <a:r>
              <a:rPr lang="en-US" sz="1700" dirty="0"/>
              <a:t> y </a:t>
            </a:r>
            <a:r>
              <a:rPr lang="en-US" sz="1700" dirty="0" err="1"/>
              <a:t>hacia</a:t>
            </a:r>
            <a:r>
              <a:rPr lang="en-US" sz="1700" dirty="0"/>
              <a:t> Europa.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b="1" dirty="0" err="1"/>
              <a:t>Simplificar</a:t>
            </a:r>
            <a:r>
              <a:rPr lang="en-US" sz="1700" b="1" dirty="0"/>
              <a:t> los </a:t>
            </a:r>
            <a:r>
              <a:rPr lang="en-US" sz="1700" b="1" dirty="0" err="1"/>
              <a:t>procesos</a:t>
            </a:r>
            <a:r>
              <a:rPr lang="en-US" sz="1700" b="1" dirty="0"/>
              <a:t> de </a:t>
            </a:r>
            <a:r>
              <a:rPr lang="en-US" sz="1700" b="1" dirty="0" err="1"/>
              <a:t>importación</a:t>
            </a:r>
            <a:r>
              <a:rPr lang="en-US" sz="1700" b="1" dirty="0"/>
              <a:t> </a:t>
            </a:r>
            <a:r>
              <a:rPr lang="en-US" sz="1700" dirty="0"/>
              <a:t>y/o </a:t>
            </a:r>
            <a:r>
              <a:rPr lang="en-US" sz="1700" dirty="0" err="1"/>
              <a:t>donación</a:t>
            </a:r>
            <a:r>
              <a:rPr lang="en-US" sz="1700" dirty="0"/>
              <a:t> de </a:t>
            </a:r>
            <a:r>
              <a:rPr lang="en-US" sz="1700" dirty="0" err="1"/>
              <a:t>equipos</a:t>
            </a:r>
            <a:r>
              <a:rPr lang="en-US" sz="1700" dirty="0"/>
              <a:t> y </a:t>
            </a:r>
            <a:r>
              <a:rPr lang="en-US" sz="1700" dirty="0" err="1"/>
              <a:t>sumministros</a:t>
            </a:r>
            <a:r>
              <a:rPr lang="en-US" sz="1700" dirty="0"/>
              <a:t> </a:t>
            </a:r>
            <a:r>
              <a:rPr lang="en-US" sz="1700" dirty="0" err="1"/>
              <a:t>desde</a:t>
            </a:r>
            <a:r>
              <a:rPr lang="en-US" sz="1700" dirty="0"/>
              <a:t> Europa a Ecuador.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Las </a:t>
            </a:r>
            <a:r>
              <a:rPr lang="en-US" sz="2000" dirty="0" err="1"/>
              <a:t>Universidades</a:t>
            </a:r>
            <a:r>
              <a:rPr lang="en-US" sz="2000" dirty="0"/>
              <a:t> </a:t>
            </a:r>
            <a:r>
              <a:rPr lang="en-US" sz="2000" dirty="0" err="1"/>
              <a:t>deben</a:t>
            </a:r>
            <a:r>
              <a:rPr lang="en-US" sz="2000" dirty="0"/>
              <a:t> </a:t>
            </a:r>
            <a:r>
              <a:rPr lang="en-US" sz="2000" dirty="0" err="1"/>
              <a:t>considerar</a:t>
            </a:r>
            <a:r>
              <a:rPr lang="en-US" sz="2000" dirty="0"/>
              <a:t> la </a:t>
            </a:r>
            <a:r>
              <a:rPr lang="en-US" sz="2000" b="1" dirty="0" err="1"/>
              <a:t>importancia</a:t>
            </a:r>
            <a:r>
              <a:rPr lang="en-US" sz="2000" dirty="0"/>
              <a:t> de los </a:t>
            </a:r>
            <a:r>
              <a:rPr lang="en-US" sz="2000" dirty="0" err="1"/>
              <a:t>proyectos</a:t>
            </a:r>
            <a:r>
              <a:rPr lang="en-US" sz="2000" dirty="0"/>
              <a:t> de </a:t>
            </a:r>
            <a:r>
              <a:rPr lang="en-US" sz="2000" b="1" dirty="0"/>
              <a:t>Capacity Building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b="1" dirty="0"/>
              <a:t>Se ha </a:t>
            </a:r>
            <a:r>
              <a:rPr lang="en-US" sz="1700" b="1" dirty="0" err="1"/>
              <a:t>polarizado</a:t>
            </a:r>
            <a:r>
              <a:rPr lang="en-US" sz="1700" b="1" dirty="0"/>
              <a:t> la </a:t>
            </a:r>
            <a:r>
              <a:rPr lang="en-US" sz="1700" b="1" dirty="0" err="1"/>
              <a:t>atención</a:t>
            </a:r>
            <a:r>
              <a:rPr lang="en-US" sz="1700" b="1" dirty="0"/>
              <a:t> </a:t>
            </a:r>
            <a:r>
              <a:rPr lang="en-US" sz="1700" dirty="0" err="1"/>
              <a:t>sobre</a:t>
            </a:r>
            <a:r>
              <a:rPr lang="en-US" sz="1700" dirty="0"/>
              <a:t> </a:t>
            </a:r>
            <a:r>
              <a:rPr lang="en-US" sz="1700" dirty="0" err="1"/>
              <a:t>proyectos</a:t>
            </a:r>
            <a:r>
              <a:rPr lang="en-US" sz="1700" dirty="0"/>
              <a:t> de Investigación y </a:t>
            </a:r>
            <a:r>
              <a:rPr lang="en-US" sz="1700" dirty="0" err="1"/>
              <a:t>desarrollo</a:t>
            </a:r>
            <a:r>
              <a:rPr lang="en-US" sz="1700" dirty="0"/>
              <a:t>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dirty="0"/>
              <a:t>El </a:t>
            </a:r>
            <a:r>
              <a:rPr lang="en-US" sz="1700" b="1" dirty="0"/>
              <a:t>Capacity building es </a:t>
            </a:r>
            <a:r>
              <a:rPr lang="en-US" sz="1700" b="1" dirty="0" err="1"/>
              <a:t>escencial</a:t>
            </a:r>
            <a:r>
              <a:rPr lang="en-US" sz="1700" b="1" dirty="0"/>
              <a:t> </a:t>
            </a:r>
            <a:r>
              <a:rPr lang="en-US" sz="1700" dirty="0"/>
              <a:t>para </a:t>
            </a:r>
            <a:r>
              <a:rPr lang="en-US" sz="1700" dirty="0" err="1"/>
              <a:t>lograr</a:t>
            </a:r>
            <a:r>
              <a:rPr lang="en-US" sz="1700" dirty="0"/>
              <a:t> la </a:t>
            </a:r>
            <a:r>
              <a:rPr lang="en-US" sz="1700" dirty="0" err="1"/>
              <a:t>internalización</a:t>
            </a:r>
            <a:r>
              <a:rPr lang="en-US" sz="1700" dirty="0"/>
              <a:t> de </a:t>
            </a:r>
            <a:r>
              <a:rPr lang="en-US" sz="1700" dirty="0" err="1"/>
              <a:t>nuestros</a:t>
            </a:r>
            <a:r>
              <a:rPr lang="en-US" sz="1700" dirty="0"/>
              <a:t> </a:t>
            </a:r>
            <a:r>
              <a:rPr lang="en-US" sz="1700" dirty="0" err="1"/>
              <a:t>programas</a:t>
            </a:r>
            <a:r>
              <a:rPr lang="en-US" sz="1700" dirty="0"/>
              <a:t> de </a:t>
            </a:r>
            <a:r>
              <a:rPr lang="en-US" sz="1700" dirty="0" err="1"/>
              <a:t>maestría</a:t>
            </a:r>
            <a:r>
              <a:rPr lang="en-US" sz="1700" dirty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Se </a:t>
            </a:r>
            <a:r>
              <a:rPr lang="en-US" sz="2000" dirty="0" err="1"/>
              <a:t>debe</a:t>
            </a:r>
            <a:r>
              <a:rPr lang="en-US" sz="2000" dirty="0"/>
              <a:t> </a:t>
            </a:r>
            <a:r>
              <a:rPr lang="en-US" sz="2000" b="1" dirty="0" err="1"/>
              <a:t>apoyar</a:t>
            </a:r>
            <a:r>
              <a:rPr lang="en-US" sz="2000" b="1" dirty="0"/>
              <a:t> e </a:t>
            </a:r>
            <a:r>
              <a:rPr lang="en-US" sz="2000" b="1" dirty="0" err="1"/>
              <a:t>incentivar</a:t>
            </a:r>
            <a:r>
              <a:rPr lang="en-US" sz="2000" b="1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estudio</a:t>
            </a:r>
            <a:r>
              <a:rPr lang="en-US" sz="2000" dirty="0"/>
              <a:t> de </a:t>
            </a:r>
            <a:r>
              <a:rPr lang="en-US" sz="2000" b="1" dirty="0" err="1"/>
              <a:t>ciencias</a:t>
            </a:r>
            <a:r>
              <a:rPr lang="en-US" sz="2000" b="1" dirty="0"/>
              <a:t> </a:t>
            </a:r>
            <a:r>
              <a:rPr lang="en-US" sz="2000" b="1" dirty="0" err="1"/>
              <a:t>básicas</a:t>
            </a:r>
            <a:r>
              <a:rPr lang="en-US" sz="2000" b="1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Ecuador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dirty="0" err="1"/>
              <a:t>Sólo</a:t>
            </a:r>
            <a:r>
              <a:rPr lang="en-US" sz="1700" dirty="0"/>
              <a:t> 2 </a:t>
            </a:r>
            <a:r>
              <a:rPr lang="en-US" sz="1700" dirty="0" err="1"/>
              <a:t>Universidades</a:t>
            </a:r>
            <a:r>
              <a:rPr lang="en-US" sz="1700" dirty="0"/>
              <a:t> </a:t>
            </a:r>
            <a:r>
              <a:rPr lang="en-US" sz="1700" dirty="0" err="1"/>
              <a:t>ecuatorianas</a:t>
            </a:r>
            <a:r>
              <a:rPr lang="en-US" sz="1700" dirty="0"/>
              <a:t> </a:t>
            </a:r>
            <a:r>
              <a:rPr lang="en-US" sz="1700" dirty="0" err="1"/>
              <a:t>tienen</a:t>
            </a:r>
            <a:r>
              <a:rPr lang="en-US" sz="1700" dirty="0"/>
              <a:t> </a:t>
            </a:r>
            <a:r>
              <a:rPr lang="en-US" sz="1700" dirty="0" err="1"/>
              <a:t>programas</a:t>
            </a:r>
            <a:r>
              <a:rPr lang="en-US" sz="1700" dirty="0"/>
              <a:t> de </a:t>
            </a:r>
            <a:r>
              <a:rPr lang="en-US" sz="1700" b="1" dirty="0" err="1"/>
              <a:t>maestría</a:t>
            </a:r>
            <a:r>
              <a:rPr lang="en-US" sz="1700" b="1" dirty="0"/>
              <a:t> de Investigación.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pic>
        <p:nvPicPr>
          <p:cNvPr id="1028" name="Picture 4" descr="Erasmus Plus">
            <a:extLst>
              <a:ext uri="{FF2B5EF4-FFF2-40B4-BE49-F238E27FC236}">
                <a16:creationId xmlns:a16="http://schemas.microsoft.com/office/drawing/2014/main" id="{6ED3BD66-BD68-DC3D-A119-AFAF3BFC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59" y="12140"/>
            <a:ext cx="2901341" cy="66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7439EF1-A5E8-E623-230F-0B8C0AF4D8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797028"/>
              </p:ext>
            </p:extLst>
          </p:nvPr>
        </p:nvGraphicFramePr>
        <p:xfrm>
          <a:off x="98425" y="98425"/>
          <a:ext cx="8477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847440" imgH="442800" progId="Package">
                  <p:embed/>
                </p:oleObj>
              </mc:Choice>
              <mc:Fallback>
                <p:oleObj name="Packager Shell Object" showAsIcon="1" r:id="rId4" imgW="847440" imgH="44280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27439EF1-A5E8-E623-230F-0B8C0AF4D8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847725" cy="44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2BB170-BE93-7C48-49B0-9CE062E8C9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980320"/>
              </p:ext>
            </p:extLst>
          </p:nvPr>
        </p:nvGraphicFramePr>
        <p:xfrm>
          <a:off x="98425" y="98425"/>
          <a:ext cx="8477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847440" imgH="442800" progId="Package">
                  <p:embed/>
                </p:oleObj>
              </mc:Choice>
              <mc:Fallback>
                <p:oleObj name="Packager Shell Object" showAsIcon="1" r:id="rId6" imgW="847440" imgH="4428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C2BB170-BE93-7C48-49B0-9CE062E8C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847725" cy="44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374CA74-339D-325C-CE24-B0610E2C6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2500" y="2790825"/>
            <a:ext cx="3495674" cy="3495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DA94BB-A155-6B5A-CB7D-B4F3E40B9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6343" y="612215"/>
            <a:ext cx="3447987" cy="314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13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ED0A34-7CF0-4673-7D85-FDCF0040E621}"/>
              </a:ext>
            </a:extLst>
          </p:cNvPr>
          <p:cNvSpPr txBox="1"/>
          <p:nvPr/>
        </p:nvSpPr>
        <p:spPr>
          <a:xfrm>
            <a:off x="3167063" y="2681288"/>
            <a:ext cx="621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000" dirty="0">
                <a:solidFill>
                  <a:schemeClr val="bg1"/>
                </a:solidFill>
              </a:rPr>
              <a:t>¡Gracias por su atención!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>
            <a:spLocks noGrp="1"/>
          </p:cNvSpPr>
          <p:nvPr>
            <p:ph type="title"/>
          </p:nvPr>
        </p:nvSpPr>
        <p:spPr>
          <a:xfrm>
            <a:off x="4721557" y="266701"/>
            <a:ext cx="2803200" cy="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</a:pPr>
            <a:r>
              <a:rPr lang="es-ES" b="1" dirty="0">
                <a:solidFill>
                  <a:schemeClr val="dk1"/>
                </a:solidFill>
              </a:rPr>
              <a:t>Agenda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644187" y="1601113"/>
            <a:ext cx="8820000" cy="355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s-E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 Consorcio LA-</a:t>
            </a:r>
            <a:r>
              <a:rPr lang="es-E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CoNGA</a:t>
            </a:r>
            <a:r>
              <a:rPr lang="es-E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physics</a:t>
            </a:r>
            <a:endParaRPr sz="2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s-E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Misión y visión</a:t>
            </a:r>
            <a:endParaRPr sz="2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s-EC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Descripción</a:t>
            </a:r>
            <a:endParaRPr sz="2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828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s-E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Objetivos y actividades</a:t>
            </a:r>
            <a:endParaRPr sz="2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s-EC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Objetivos Académicos</a:t>
            </a:r>
          </a:p>
          <a:p>
            <a: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s-EC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Objetivos en </a:t>
            </a:r>
            <a:r>
              <a:rPr lang="es-EC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Capacity</a:t>
            </a:r>
            <a:r>
              <a:rPr lang="es-EC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C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Building</a:t>
            </a:r>
            <a:endParaRPr sz="2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828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s-E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Resultados 2021 - 2022</a:t>
            </a:r>
            <a:endParaRPr sz="2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endParaRPr sz="2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es-E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 futuro de LA-</a:t>
            </a:r>
            <a:r>
              <a:rPr lang="es-E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CoNGA</a:t>
            </a:r>
            <a:r>
              <a:rPr lang="es-E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2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physics</a:t>
            </a:r>
            <a:endParaRPr sz="2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C" b="1" dirty="0"/>
              <a:t>Misión </a:t>
            </a:r>
            <a:endParaRPr b="1" dirty="0"/>
          </a:p>
        </p:txBody>
      </p:sp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471590" y="1051925"/>
            <a:ext cx="6716474" cy="506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endParaRPr lang="es-EC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s-ES" sz="24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Construimos y cultivamos una </a:t>
            </a:r>
            <a:r>
              <a:rPr lang="es-ES" sz="2400" b="1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red sostenible</a:t>
            </a:r>
            <a:r>
              <a:rPr lang="es-ES" sz="24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dinámica, </a:t>
            </a:r>
            <a:r>
              <a:rPr lang="es-ES" sz="2400" b="1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interconectada</a:t>
            </a:r>
            <a:r>
              <a:rPr lang="es-ES" sz="24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y </a:t>
            </a:r>
            <a:r>
              <a:rPr lang="es-ES" sz="2400" b="1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diversa</a:t>
            </a:r>
            <a:r>
              <a:rPr lang="es-ES" sz="24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de investigadores latinoamericanos y europeos en física avanzada, con </a:t>
            </a:r>
            <a:r>
              <a:rPr lang="es-ES" sz="2400" b="1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estrechos lazos con el sector productivo</a:t>
            </a:r>
            <a:r>
              <a:rPr lang="es-ES" sz="24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que </a:t>
            </a:r>
            <a:r>
              <a:rPr lang="es-ES" sz="2400" b="1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lidera el desarrollo de la ciencia </a:t>
            </a:r>
            <a:r>
              <a:rPr lang="es-ES" sz="24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y la tecnología en la región.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s-ES" sz="24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s-ES" sz="24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Juntos contribuimos a la </a:t>
            </a:r>
            <a:r>
              <a:rPr lang="es-ES" sz="2400" b="1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modernización</a:t>
            </a:r>
            <a:r>
              <a:rPr lang="es-ES" sz="24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ES" sz="2400" b="1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accesibilidad</a:t>
            </a:r>
            <a:r>
              <a:rPr lang="es-ES" sz="24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es-ES" sz="2400" b="1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internacionalización</a:t>
            </a:r>
            <a:r>
              <a:rPr lang="es-ES" sz="24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de los sistemas de educación superior de la región.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endParaRPr lang="es-ES" sz="2400" b="0" i="0" dirty="0">
              <a:solidFill>
                <a:srgbClr val="444444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s-ES" sz="24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Promovemos la </a:t>
            </a:r>
            <a:r>
              <a:rPr lang="es-ES" sz="2400" b="1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creación de comunidades </a:t>
            </a:r>
            <a:r>
              <a:rPr lang="es-ES" sz="24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similares en otras disciplinas y áreas de conocimiento.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8" name="Picture 4" descr="Erasmus Plus">
            <a:extLst>
              <a:ext uri="{FF2B5EF4-FFF2-40B4-BE49-F238E27FC236}">
                <a16:creationId xmlns:a16="http://schemas.microsoft.com/office/drawing/2014/main" id="{6ED3BD66-BD68-DC3D-A119-AFAF3BFC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59" y="12140"/>
            <a:ext cx="2901341" cy="66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0033A-F748-2980-4847-76D8AE8E0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697" y="1349034"/>
            <a:ext cx="3727791" cy="3727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E897B-424D-2BD4-900D-09F9C68BA518}"/>
              </a:ext>
            </a:extLst>
          </p:cNvPr>
          <p:cNvSpPr txBox="1"/>
          <p:nvPr/>
        </p:nvSpPr>
        <p:spPr>
          <a:xfrm>
            <a:off x="8286750" y="5108856"/>
            <a:ext cx="378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 dirty="0">
                <a:hlinkClick r:id="rId5"/>
              </a:rPr>
              <a:t>LA-</a:t>
            </a:r>
            <a:r>
              <a:rPr lang="es-EC" sz="2000" dirty="0" err="1">
                <a:hlinkClick r:id="rId5"/>
              </a:rPr>
              <a:t>CoNGA</a:t>
            </a:r>
            <a:r>
              <a:rPr lang="es-EC" sz="2000" dirty="0">
                <a:hlinkClick r:id="rId5"/>
              </a:rPr>
              <a:t> suena bien!!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C" b="1" dirty="0"/>
              <a:t>Visión </a:t>
            </a:r>
            <a:endParaRPr b="1" dirty="0"/>
          </a:p>
        </p:txBody>
      </p:sp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452438" y="1423018"/>
            <a:ext cx="5153025" cy="506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endParaRPr lang="es-EC" dirty="0"/>
          </a:p>
          <a:p>
            <a:pPr marL="0" indent="0" algn="ctr">
              <a:spcBef>
                <a:spcPts val="0"/>
              </a:spcBef>
            </a:pPr>
            <a:r>
              <a:rPr lang="es-ES" sz="2800" dirty="0">
                <a:solidFill>
                  <a:srgbClr val="44444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Crear una Red de </a:t>
            </a:r>
            <a:r>
              <a:rPr lang="es-ES" sz="28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Colaboración de Acceso abierto</a:t>
            </a:r>
          </a:p>
          <a:p>
            <a:pPr marL="0" indent="0" algn="ctr">
              <a:spcBef>
                <a:spcPts val="0"/>
              </a:spcBef>
            </a:pPr>
            <a:r>
              <a:rPr lang="es-ES" sz="28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 principios de </a:t>
            </a:r>
            <a:r>
              <a:rPr lang="es-ES" sz="2800" b="1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Innovación</a:t>
            </a:r>
            <a:r>
              <a:rPr lang="es-ES" sz="28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ES" sz="2800" b="1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Liderazgo</a:t>
            </a:r>
            <a:r>
              <a:rPr lang="es-ES" sz="28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y </a:t>
            </a:r>
            <a:r>
              <a:rPr lang="es-ES" sz="2800" b="1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Transparencia</a:t>
            </a:r>
            <a:r>
              <a:rPr lang="es-ES" sz="28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para el desarrollo de la investigación y aplicación de la Física Avanzada en América Latina fundados en el </a:t>
            </a:r>
            <a:r>
              <a:rPr lang="es-ES" sz="2800" b="1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Respeto</a:t>
            </a:r>
            <a:r>
              <a:rPr lang="es-ES" sz="28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s-ES" sz="2800" dirty="0">
                <a:solidFill>
                  <a:srgbClr val="44444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S" sz="2800" b="1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Diversidad</a:t>
            </a:r>
            <a:r>
              <a:rPr lang="es-ES" sz="2800" dirty="0">
                <a:solidFill>
                  <a:srgbClr val="44444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ES" sz="2800" b="1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Diálogo</a:t>
            </a:r>
            <a:r>
              <a:rPr lang="es-ES" sz="28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y</a:t>
            </a:r>
            <a:r>
              <a:rPr lang="es-ES" sz="2800" dirty="0">
                <a:solidFill>
                  <a:srgbClr val="44444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S" sz="2800" b="0" i="0" dirty="0">
                <a:solidFill>
                  <a:srgbClr val="44444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Valorización</a:t>
            </a:r>
            <a:endParaRPr lang="es-E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8" name="Picture 4" descr="Erasmus Plus">
            <a:extLst>
              <a:ext uri="{FF2B5EF4-FFF2-40B4-BE49-F238E27FC236}">
                <a16:creationId xmlns:a16="http://schemas.microsoft.com/office/drawing/2014/main" id="{6ED3BD66-BD68-DC3D-A119-AFAF3BFC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59" y="12140"/>
            <a:ext cx="2901341" cy="66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78F540CD-77CA-B0AC-E33A-4E8CBB84A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323" y="1600201"/>
            <a:ext cx="5985046" cy="387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3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C" b="1" dirty="0"/>
              <a:t>Descripción </a:t>
            </a:r>
            <a:endParaRPr b="1" dirty="0"/>
          </a:p>
        </p:txBody>
      </p:sp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638176" y="770556"/>
            <a:ext cx="588168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endParaRPr lang="es-EC" dirty="0"/>
          </a:p>
          <a:p>
            <a:pPr marL="11430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000" dirty="0">
                <a:latin typeface="+mj-lt"/>
                <a:ea typeface="Montserrat"/>
                <a:cs typeface="Montserrat"/>
                <a:sym typeface="Montserrat"/>
              </a:rPr>
              <a:t>LA-</a:t>
            </a:r>
            <a:r>
              <a:rPr lang="en-US" sz="2000" dirty="0" err="1">
                <a:latin typeface="+mj-lt"/>
                <a:ea typeface="Montserrat"/>
                <a:cs typeface="Montserrat"/>
                <a:sym typeface="Montserrat"/>
              </a:rPr>
              <a:t>CoNGA</a:t>
            </a:r>
            <a:r>
              <a:rPr lang="en-US" sz="2000" dirty="0"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>
                <a:latin typeface="+mj-lt"/>
                <a:ea typeface="Montserrat Medium"/>
                <a:cs typeface="Montserrat Medium"/>
                <a:sym typeface="Montserrat Medium"/>
              </a:rPr>
              <a:t>physics</a:t>
            </a:r>
            <a:r>
              <a:rPr lang="en-US" sz="2000" dirty="0">
                <a:latin typeface="+mj-lt"/>
                <a:ea typeface="Roboto"/>
                <a:cs typeface="Roboto"/>
                <a:sym typeface="Roboto"/>
              </a:rPr>
              <a:t> es un Proyecto Erasmus+ de la </a:t>
            </a:r>
            <a:r>
              <a:rPr lang="en-US" sz="2000" dirty="0" err="1">
                <a:latin typeface="+mj-lt"/>
                <a:ea typeface="Roboto"/>
                <a:cs typeface="Roboto"/>
                <a:sym typeface="Roboto"/>
              </a:rPr>
              <a:t>categoría</a:t>
            </a:r>
            <a:r>
              <a:rPr lang="en-US" sz="2000" dirty="0">
                <a:latin typeface="+mj-lt"/>
                <a:ea typeface="Roboto"/>
                <a:cs typeface="Roboto"/>
                <a:sym typeface="Roboto"/>
              </a:rPr>
              <a:t> CBHE (Capacity Building in Higher Education)</a:t>
            </a:r>
          </a:p>
          <a:p>
            <a:pPr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+mj-lt"/>
                <a:ea typeface="Roboto"/>
                <a:cs typeface="Roboto"/>
                <a:sym typeface="Roboto"/>
              </a:rPr>
              <a:t>Coordinado</a:t>
            </a:r>
            <a:r>
              <a:rPr lang="en-US" sz="2000" dirty="0"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latin typeface="+mj-lt"/>
                <a:ea typeface="Roboto"/>
                <a:cs typeface="Roboto"/>
                <a:sym typeface="Roboto"/>
              </a:rPr>
              <a:t>por</a:t>
            </a:r>
            <a:r>
              <a:rPr lang="en-US" sz="2000" dirty="0">
                <a:latin typeface="+mj-lt"/>
                <a:ea typeface="Roboto"/>
                <a:cs typeface="Roboto"/>
                <a:sym typeface="Roboto"/>
              </a:rPr>
              <a:t> la </a:t>
            </a:r>
            <a:r>
              <a:rPr lang="en-US" sz="2000" i="1" dirty="0">
                <a:latin typeface="+mj-lt"/>
                <a:ea typeface="Roboto"/>
                <a:cs typeface="Roboto"/>
                <a:sym typeface="Roboto"/>
              </a:rPr>
              <a:t>Université Paris </a:t>
            </a:r>
            <a:r>
              <a:rPr lang="en-US" sz="2000" i="1" dirty="0" err="1">
                <a:latin typeface="+mj-lt"/>
                <a:ea typeface="Roboto"/>
                <a:cs typeface="Roboto"/>
                <a:sym typeface="Roboto"/>
              </a:rPr>
              <a:t>Cité</a:t>
            </a:r>
            <a:endParaRPr lang="en-US" sz="2000" i="1" dirty="0">
              <a:latin typeface="+mj-lt"/>
              <a:ea typeface="Roboto"/>
              <a:cs typeface="Roboto"/>
              <a:sym typeface="Roboto"/>
            </a:endParaRPr>
          </a:p>
          <a:p>
            <a:pPr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+mj-lt"/>
              </a:rPr>
              <a:t>Financiamiento</a:t>
            </a:r>
            <a:r>
              <a:rPr lang="en-US" sz="2000" dirty="0">
                <a:latin typeface="+mj-lt"/>
              </a:rPr>
              <a:t> </a:t>
            </a:r>
            <a:r>
              <a:rPr lang="en-US" sz="2000" i="1" dirty="0">
                <a:latin typeface="+mj-lt"/>
              </a:rPr>
              <a:t>UE</a:t>
            </a:r>
            <a:r>
              <a:rPr lang="en-US" sz="2000" dirty="0">
                <a:latin typeface="+mj-lt"/>
                <a:ea typeface="Roboto"/>
                <a:cs typeface="Roboto"/>
                <a:sym typeface="Roboto"/>
              </a:rPr>
              <a:t> : 900 k€</a:t>
            </a:r>
            <a:endParaRPr lang="en-US" sz="2000" dirty="0">
              <a:latin typeface="+mj-lt"/>
            </a:endParaRPr>
          </a:p>
          <a:p>
            <a:pPr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+mj-lt"/>
              </a:rPr>
              <a:t>Duración</a:t>
            </a:r>
            <a:r>
              <a:rPr lang="en-US" sz="2000" dirty="0">
                <a:latin typeface="+mj-lt"/>
              </a:rPr>
              <a:t>: </a:t>
            </a:r>
            <a:r>
              <a:rPr lang="en-US" sz="2000" dirty="0" err="1">
                <a:latin typeface="+mj-lt"/>
              </a:rPr>
              <a:t>Enero</a:t>
            </a:r>
            <a:r>
              <a:rPr lang="en-US" sz="2000" dirty="0">
                <a:latin typeface="+mj-lt"/>
              </a:rPr>
              <a:t> 2020 – </a:t>
            </a:r>
            <a:r>
              <a:rPr lang="en-US" sz="2000" dirty="0" err="1">
                <a:latin typeface="+mj-lt"/>
              </a:rPr>
              <a:t>Enero</a:t>
            </a:r>
            <a:r>
              <a:rPr lang="en-US" sz="2000" dirty="0">
                <a:latin typeface="+mj-lt"/>
              </a:rPr>
              <a:t> 2024</a:t>
            </a:r>
          </a:p>
          <a:p>
            <a:pPr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endParaRPr lang="en-US" sz="2000" dirty="0">
              <a:latin typeface="+mj-lt"/>
              <a:ea typeface="Roboto"/>
              <a:cs typeface="Roboto"/>
              <a:sym typeface="Roboto"/>
            </a:endParaRPr>
          </a:p>
          <a:p>
            <a:pPr marL="11430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000" dirty="0" err="1">
                <a:latin typeface="+mj-lt"/>
              </a:rPr>
              <a:t>Objetivos</a:t>
            </a:r>
            <a:endParaRPr lang="en-US" sz="2000" dirty="0">
              <a:latin typeface="+mj-lt"/>
            </a:endParaRPr>
          </a:p>
          <a:p>
            <a:pPr lvl="0" indent="-3429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2000" b="1" i="1" dirty="0" err="1">
                <a:latin typeface="+mj-lt"/>
                <a:ea typeface="Roboto"/>
                <a:cs typeface="Roboto"/>
                <a:sym typeface="Roboto"/>
              </a:rPr>
              <a:t>Crear</a:t>
            </a:r>
            <a:r>
              <a:rPr lang="en-US" sz="2000" b="1" i="1" dirty="0"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en-US" sz="2000" b="1" i="1" dirty="0" err="1">
                <a:latin typeface="+mj-lt"/>
                <a:ea typeface="Roboto"/>
                <a:cs typeface="Roboto"/>
                <a:sym typeface="Roboto"/>
              </a:rPr>
              <a:t>una</a:t>
            </a:r>
            <a:r>
              <a:rPr lang="en-US" sz="2000" b="1" i="1" dirty="0">
                <a:latin typeface="+mj-lt"/>
                <a:ea typeface="Roboto"/>
                <a:cs typeface="Roboto"/>
                <a:sym typeface="Roboto"/>
              </a:rPr>
              <a:t> red </a:t>
            </a:r>
            <a:r>
              <a:rPr lang="en-US" sz="2000" b="1" i="1" dirty="0" err="1">
                <a:latin typeface="+mj-lt"/>
              </a:rPr>
              <a:t>académica</a:t>
            </a:r>
            <a:r>
              <a:rPr lang="en-US" sz="2000" b="1" i="1" dirty="0">
                <a:latin typeface="+mj-lt"/>
              </a:rPr>
              <a:t> para la </a:t>
            </a:r>
            <a:r>
              <a:rPr lang="en-US" sz="2000" b="1" i="1" dirty="0" err="1">
                <a:latin typeface="+mj-lt"/>
              </a:rPr>
              <a:t>especialización</a:t>
            </a:r>
            <a:r>
              <a:rPr lang="en-US" sz="2000" b="1" i="1" dirty="0">
                <a:latin typeface="+mj-lt"/>
              </a:rPr>
              <a:t> </a:t>
            </a:r>
            <a:r>
              <a:rPr lang="en-US" sz="2000" b="1" i="1" dirty="0" err="1">
                <a:latin typeface="+mj-lt"/>
              </a:rPr>
              <a:t>en</a:t>
            </a:r>
            <a:r>
              <a:rPr lang="en-US" sz="2000" b="1" i="1" dirty="0">
                <a:latin typeface="+mj-lt"/>
              </a:rPr>
              <a:t> </a:t>
            </a:r>
            <a:r>
              <a:rPr lang="en-US" sz="2000" b="1" i="1" dirty="0" err="1">
                <a:latin typeface="+mj-lt"/>
              </a:rPr>
              <a:t>Física</a:t>
            </a:r>
            <a:r>
              <a:rPr lang="en-US" sz="2000" b="1" i="1" dirty="0">
                <a:latin typeface="+mj-lt"/>
              </a:rPr>
              <a:t> </a:t>
            </a:r>
            <a:r>
              <a:rPr lang="en-US" sz="2000" b="1" i="1" dirty="0" err="1">
                <a:latin typeface="+mj-lt"/>
              </a:rPr>
              <a:t>Avanzada</a:t>
            </a:r>
            <a:r>
              <a:rPr lang="en-US" sz="2000" b="1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en</a:t>
            </a:r>
            <a:r>
              <a:rPr lang="en-US" sz="2000" i="1" dirty="0">
                <a:latin typeface="+mj-lt"/>
              </a:rPr>
              <a:t> 8 </a:t>
            </a:r>
            <a:r>
              <a:rPr lang="en-US" sz="2000" i="1" dirty="0" err="1">
                <a:latin typeface="+mj-lt"/>
              </a:rPr>
              <a:t>Universidades</a:t>
            </a:r>
            <a:r>
              <a:rPr lang="en-US" sz="2000" i="1" dirty="0">
                <a:latin typeface="+mj-lt"/>
              </a:rPr>
              <a:t> de 4 </a:t>
            </a:r>
            <a:r>
              <a:rPr lang="en-US" sz="2000" i="1" dirty="0" err="1">
                <a:latin typeface="+mj-lt"/>
              </a:rPr>
              <a:t>países</a:t>
            </a:r>
            <a:r>
              <a:rPr lang="en-US" sz="2000" i="1" dirty="0">
                <a:latin typeface="+mj-lt"/>
              </a:rPr>
              <a:t> del </a:t>
            </a:r>
            <a:r>
              <a:rPr lang="en-US" sz="2000" i="1" dirty="0" err="1">
                <a:latin typeface="+mj-lt"/>
              </a:rPr>
              <a:t>área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andina</a:t>
            </a:r>
            <a:r>
              <a:rPr lang="en-US" sz="2000" i="1" dirty="0">
                <a:latin typeface="+mj-lt"/>
              </a:rPr>
              <a:t>: </a:t>
            </a:r>
            <a:r>
              <a:rPr lang="en-US" sz="2000" dirty="0">
                <a:latin typeface="+mj-lt"/>
                <a:ea typeface="Roboto"/>
                <a:cs typeface="Roboto"/>
                <a:sym typeface="Roboto"/>
              </a:rPr>
              <a:t>Colombia, Ecuador, Perú y Venezuela.</a:t>
            </a:r>
          </a:p>
          <a:p>
            <a:pPr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2000" b="1" dirty="0" err="1">
                <a:latin typeface="+mj-lt"/>
                <a:ea typeface="Roboto"/>
                <a:cs typeface="Roboto"/>
                <a:sym typeface="Roboto"/>
              </a:rPr>
              <a:t>Reforzar</a:t>
            </a:r>
            <a:r>
              <a:rPr lang="en-US" sz="2000" b="1" dirty="0">
                <a:latin typeface="+mj-lt"/>
                <a:ea typeface="Roboto"/>
                <a:cs typeface="Roboto"/>
                <a:sym typeface="Roboto"/>
              </a:rPr>
              <a:t> la </a:t>
            </a:r>
            <a:r>
              <a:rPr lang="en-US" sz="2000" b="1" dirty="0" err="1">
                <a:latin typeface="+mj-lt"/>
                <a:ea typeface="Roboto"/>
                <a:cs typeface="Roboto"/>
                <a:sym typeface="Roboto"/>
              </a:rPr>
              <a:t>colaboración</a:t>
            </a:r>
            <a:r>
              <a:rPr lang="en-US" sz="2000" b="1" dirty="0">
                <a:latin typeface="+mj-lt"/>
                <a:ea typeface="Roboto"/>
                <a:cs typeface="Roboto"/>
                <a:sym typeface="Roboto"/>
              </a:rPr>
              <a:t> entre América Latina y Europa </a:t>
            </a:r>
            <a:r>
              <a:rPr lang="en-US" sz="2000" dirty="0" err="1">
                <a:latin typeface="+mj-lt"/>
                <a:ea typeface="Roboto"/>
                <a:cs typeface="Roboto"/>
                <a:sym typeface="Roboto"/>
              </a:rPr>
              <a:t>en</a:t>
            </a:r>
            <a:r>
              <a:rPr lang="en-US" sz="2000" dirty="0"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latin typeface="+mj-lt"/>
                <a:ea typeface="Roboto"/>
                <a:cs typeface="Roboto"/>
                <a:sym typeface="Roboto"/>
              </a:rPr>
              <a:t>el</a:t>
            </a:r>
            <a:r>
              <a:rPr lang="en-US" sz="2000" dirty="0"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en-US" sz="2000" dirty="0">
                <a:latin typeface="+mj-lt"/>
              </a:rPr>
              <a:t>campo de la </a:t>
            </a:r>
            <a:r>
              <a:rPr lang="en-US" sz="2000" dirty="0" err="1">
                <a:latin typeface="+mj-lt"/>
              </a:rPr>
              <a:t>Eduación</a:t>
            </a:r>
            <a:r>
              <a:rPr lang="en-US" sz="2000" dirty="0">
                <a:latin typeface="+mj-lt"/>
              </a:rPr>
              <a:t> Superior.</a:t>
            </a:r>
            <a:endParaRPr lang="en-US" sz="2000" dirty="0">
              <a:latin typeface="+mj-lt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8" name="Picture 4" descr="Erasmus Plus">
            <a:extLst>
              <a:ext uri="{FF2B5EF4-FFF2-40B4-BE49-F238E27FC236}">
                <a16:creationId xmlns:a16="http://schemas.microsoft.com/office/drawing/2014/main" id="{6ED3BD66-BD68-DC3D-A119-AFAF3BFC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59" y="12140"/>
            <a:ext cx="2901341" cy="66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0F6E4-08AC-DACF-B046-2A23545D0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864" y="900113"/>
            <a:ext cx="3671384" cy="5176837"/>
          </a:xfrm>
          <a:prstGeom prst="rect">
            <a:avLst/>
          </a:prstGeom>
        </p:spPr>
      </p:pic>
      <p:pic>
        <p:nvPicPr>
          <p:cNvPr id="2050" name="Picture 2" descr="Bandera De Venezuela Vectores Gratis - (17 Descargas Gratis)">
            <a:extLst>
              <a:ext uri="{FF2B5EF4-FFF2-40B4-BE49-F238E27FC236}">
                <a16:creationId xmlns:a16="http://schemas.microsoft.com/office/drawing/2014/main" id="{8492861D-274A-E59E-649B-CCEEB46AC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275" y="900113"/>
            <a:ext cx="173370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ndera del Ecuador!!! - Aimoré Rabbit Conejo">
            <a:extLst>
              <a:ext uri="{FF2B5EF4-FFF2-40B4-BE49-F238E27FC236}">
                <a16:creationId xmlns:a16="http://schemas.microsoft.com/office/drawing/2014/main" id="{BA1ED2C8-C83F-D793-BEED-9D7E679B1B00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373" y="3714748"/>
            <a:ext cx="173736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eru Wallpapers - Wallpaper Cave">
            <a:extLst>
              <a:ext uri="{FF2B5EF4-FFF2-40B4-BE49-F238E27FC236}">
                <a16:creationId xmlns:a16="http://schemas.microsoft.com/office/drawing/2014/main" id="{F662576C-B23D-00F8-492E-5584A7695684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275" y="5162550"/>
            <a:ext cx="173736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lag of Colombia">
            <a:extLst>
              <a:ext uri="{FF2B5EF4-FFF2-40B4-BE49-F238E27FC236}">
                <a16:creationId xmlns:a16="http://schemas.microsoft.com/office/drawing/2014/main" id="{07736FC0-715B-0B4B-8F43-88C8817EC87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617" y="2266946"/>
            <a:ext cx="173736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78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C" b="1" dirty="0"/>
              <a:t>Objetivos Académicos </a:t>
            </a:r>
            <a:endParaRPr b="1" dirty="0"/>
          </a:p>
        </p:txBody>
      </p:sp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328613" y="1190623"/>
            <a:ext cx="6076950" cy="488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</a:rPr>
              <a:t>Creación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de un </a:t>
            </a:r>
            <a:r>
              <a:rPr lang="en-US" sz="2200" b="1" dirty="0" err="1">
                <a:latin typeface="Roboto" panose="02000000000000000000" pitchFamily="2" charset="0"/>
                <a:ea typeface="Roboto" panose="02000000000000000000" pitchFamily="2" charset="0"/>
              </a:rPr>
              <a:t>programa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sz="2200" b="1" dirty="0" err="1">
                <a:latin typeface="Roboto" panose="02000000000000000000" pitchFamily="2" charset="0"/>
                <a:ea typeface="Roboto" panose="02000000000000000000" pitchFamily="2" charset="0"/>
              </a:rPr>
              <a:t>especialización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de un </a:t>
            </a: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</a:rPr>
              <a:t>año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</a:rPr>
              <a:t>completo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</a:rPr>
              <a:t>nivel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</a:rPr>
              <a:t>Maestría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</a:rPr>
              <a:t>en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b="1" dirty="0" err="1">
                <a:latin typeface="Roboto" panose="02000000000000000000" pitchFamily="2" charset="0"/>
                <a:ea typeface="Roboto" panose="02000000000000000000" pitchFamily="2" charset="0"/>
              </a:rPr>
              <a:t>Física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b="1" dirty="0" err="1">
                <a:latin typeface="Roboto" panose="02000000000000000000" pitchFamily="2" charset="0"/>
                <a:ea typeface="Roboto" panose="02000000000000000000" pitchFamily="2" charset="0"/>
              </a:rPr>
              <a:t>Avanzada</a:t>
            </a:r>
            <a:endParaRPr lang="en-US" sz="22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1430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</a:pPr>
            <a:endParaRPr lang="en-US" sz="2200" b="1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indent="-3429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2200" i="1" dirty="0" err="1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Programa</a:t>
            </a:r>
            <a:r>
              <a:rPr lang="en-US" sz="2200" i="1" dirty="0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</a:t>
            </a:r>
            <a:r>
              <a:rPr lang="en-US" sz="2200" i="1" dirty="0" err="1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comun</a:t>
            </a:r>
            <a:r>
              <a:rPr lang="en-US" sz="2200" b="1" i="1" dirty="0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inter-</a:t>
            </a:r>
            <a:r>
              <a:rPr lang="en-US" sz="2200" b="1" i="1" dirty="0" err="1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institucional</a:t>
            </a:r>
            <a:r>
              <a:rPr lang="en-US" sz="2200" b="1" i="1" dirty="0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</a:t>
            </a:r>
            <a:r>
              <a:rPr lang="en-US" sz="2200" b="1" i="1" dirty="0">
                <a:latin typeface="Roboto" panose="02000000000000000000" pitchFamily="2" charset="0"/>
                <a:ea typeface="Roboto" panose="02000000000000000000" pitchFamily="2" charset="0"/>
              </a:rPr>
              <a:t>compatible </a:t>
            </a:r>
            <a:r>
              <a:rPr lang="en-US" sz="2200" i="1" dirty="0">
                <a:latin typeface="Roboto" panose="02000000000000000000" pitchFamily="2" charset="0"/>
                <a:ea typeface="Roboto" panose="02000000000000000000" pitchFamily="2" charset="0"/>
              </a:rPr>
              <a:t>con</a:t>
            </a:r>
            <a:r>
              <a:rPr lang="en-US" sz="2200" b="1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i="1" dirty="0" err="1">
                <a:latin typeface="Roboto" panose="02000000000000000000" pitchFamily="2" charset="0"/>
                <a:ea typeface="Roboto" panose="02000000000000000000" pitchFamily="2" charset="0"/>
              </a:rPr>
              <a:t>maestrías</a:t>
            </a:r>
            <a:r>
              <a:rPr lang="en-US" sz="22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i="1" dirty="0" err="1">
                <a:latin typeface="Roboto" panose="02000000000000000000" pitchFamily="2" charset="0"/>
                <a:ea typeface="Roboto" panose="02000000000000000000" pitchFamily="2" charset="0"/>
              </a:rPr>
              <a:t>ya</a:t>
            </a:r>
            <a:r>
              <a:rPr lang="en-US" sz="22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i="1" dirty="0" err="1">
                <a:latin typeface="Roboto" panose="02000000000000000000" pitchFamily="2" charset="0"/>
                <a:ea typeface="Roboto" panose="02000000000000000000" pitchFamily="2" charset="0"/>
              </a:rPr>
              <a:t>existentes</a:t>
            </a:r>
            <a:endParaRPr lang="en-US" sz="22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indent="-34290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Silabos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</a:t>
            </a: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diseñados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bajo </a:t>
            </a: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el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</a:t>
            </a:r>
            <a:r>
              <a:rPr lang="en-US" sz="2200" b="1" dirty="0" err="1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Protocolo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de  Bologna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(i.e. 60 ECTS = 1 </a:t>
            </a: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año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</a:t>
            </a: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completo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)</a:t>
            </a:r>
            <a:endParaRPr lang="en-US" sz="2200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i="1" dirty="0">
                <a:latin typeface="Roboto" panose="02000000000000000000" pitchFamily="2" charset="0"/>
                <a:ea typeface="Roboto" panose="02000000000000000000" pitchFamily="2" charset="0"/>
              </a:rPr>
              <a:t>Desarrollo de </a:t>
            </a:r>
            <a:r>
              <a:rPr lang="en-US" sz="2200" i="1" dirty="0" err="1">
                <a:latin typeface="Roboto" panose="02000000000000000000" pitchFamily="2" charset="0"/>
                <a:ea typeface="Roboto" panose="02000000000000000000" pitchFamily="2" charset="0"/>
              </a:rPr>
              <a:t>una</a:t>
            </a:r>
            <a:r>
              <a:rPr lang="en-US" sz="22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b="1" i="1" dirty="0">
                <a:latin typeface="Roboto" panose="02000000000000000000" pitchFamily="2" charset="0"/>
                <a:ea typeface="Roboto" panose="02000000000000000000" pitchFamily="2" charset="0"/>
              </a:rPr>
              <a:t>Plataforma </a:t>
            </a:r>
            <a:r>
              <a:rPr lang="en-US" sz="2200" b="1" i="1" dirty="0" err="1">
                <a:latin typeface="Roboto" panose="02000000000000000000" pitchFamily="2" charset="0"/>
                <a:ea typeface="Roboto" panose="02000000000000000000" pitchFamily="2" charset="0"/>
              </a:rPr>
              <a:t>innovativa</a:t>
            </a:r>
            <a:r>
              <a:rPr lang="en-US" sz="2200" b="1" i="1" dirty="0"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sz="2200" b="1" i="1" dirty="0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e-learning</a:t>
            </a:r>
            <a:r>
              <a:rPr lang="en-US" sz="2200" b="1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i="1" dirty="0" err="1">
                <a:latin typeface="Roboto" panose="02000000000000000000" pitchFamily="2" charset="0"/>
                <a:ea typeface="Roboto" panose="02000000000000000000" pitchFamily="2" charset="0"/>
              </a:rPr>
              <a:t>basada</a:t>
            </a:r>
            <a:r>
              <a:rPr lang="en-US" sz="22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i="1" dirty="0" err="1">
                <a:latin typeface="Roboto" panose="02000000000000000000" pitchFamily="2" charset="0"/>
                <a:ea typeface="Roboto" panose="02000000000000000000" pitchFamily="2" charset="0"/>
              </a:rPr>
              <a:t>en</a:t>
            </a:r>
            <a:r>
              <a:rPr lang="en-US" sz="2200" i="1" dirty="0">
                <a:latin typeface="Roboto" panose="02000000000000000000" pitchFamily="2" charset="0"/>
                <a:ea typeface="Roboto" panose="02000000000000000000" pitchFamily="2" charset="0"/>
              </a:rPr>
              <a:t> los </a:t>
            </a:r>
            <a:r>
              <a:rPr lang="en-US" sz="2200" i="1" dirty="0" err="1">
                <a:latin typeface="Roboto" panose="02000000000000000000" pitchFamily="2" charset="0"/>
                <a:ea typeface="Roboto" panose="02000000000000000000" pitchFamily="2" charset="0"/>
              </a:rPr>
              <a:t>principios</a:t>
            </a:r>
            <a:r>
              <a:rPr lang="en-US" sz="2200" i="1" dirty="0"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sz="2200" b="1" i="1" dirty="0" err="1">
                <a:latin typeface="Roboto" panose="02000000000000000000" pitchFamily="2" charset="0"/>
                <a:ea typeface="Roboto" panose="02000000000000000000" pitchFamily="2" charset="0"/>
              </a:rPr>
              <a:t>acceso</a:t>
            </a:r>
            <a:r>
              <a:rPr lang="en-US" sz="2200" b="1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b="1" i="1" dirty="0" err="1">
                <a:latin typeface="Roboto" panose="02000000000000000000" pitchFamily="2" charset="0"/>
                <a:ea typeface="Roboto" panose="02000000000000000000" pitchFamily="2" charset="0"/>
              </a:rPr>
              <a:t>abierto</a:t>
            </a:r>
            <a:r>
              <a:rPr lang="en-US" sz="2200" b="1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200" i="1" dirty="0">
                <a:latin typeface="Roboto" panose="02000000000000000000" pitchFamily="2" charset="0"/>
                <a:ea typeface="Roboto" panose="02000000000000000000" pitchFamily="2" charset="0"/>
              </a:rPr>
              <a:t>y</a:t>
            </a:r>
            <a:r>
              <a:rPr lang="en-US" sz="2200" b="1" i="1" dirty="0">
                <a:latin typeface="Roboto" panose="02000000000000000000" pitchFamily="2" charset="0"/>
                <a:ea typeface="Roboto" panose="02000000000000000000" pitchFamily="2" charset="0"/>
              </a:rPr>
              <a:t> software </a:t>
            </a:r>
            <a:r>
              <a:rPr lang="en-US" sz="2200" b="1" i="1" dirty="0" err="1">
                <a:latin typeface="Roboto" panose="02000000000000000000" pitchFamily="2" charset="0"/>
                <a:ea typeface="Roboto" panose="02000000000000000000" pitchFamily="2" charset="0"/>
              </a:rPr>
              <a:t>abierto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  <a:p>
            <a:pPr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Implementación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de un </a:t>
            </a:r>
            <a:r>
              <a:rPr lang="en-US" sz="2200" b="1" dirty="0" err="1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sistema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</a:t>
            </a:r>
            <a:r>
              <a:rPr lang="en-US" sz="2200" b="1" dirty="0" err="1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interconectado</a:t>
            </a:r>
            <a:r>
              <a:rPr lang="en-US" sz="2200" b="1" dirty="0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de </a:t>
            </a:r>
            <a:r>
              <a:rPr lang="en-US" sz="2200" b="1" dirty="0" err="1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laboratorios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con </a:t>
            </a: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acceso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</a:t>
            </a:r>
            <a:r>
              <a:rPr lang="en-US" sz="2200" dirty="0" err="1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remoto</a:t>
            </a:r>
            <a:endParaRPr lang="en-US" sz="2200" dirty="0"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  <p:pic>
        <p:nvPicPr>
          <p:cNvPr id="1028" name="Picture 4" descr="Erasmus Plus">
            <a:extLst>
              <a:ext uri="{FF2B5EF4-FFF2-40B4-BE49-F238E27FC236}">
                <a16:creationId xmlns:a16="http://schemas.microsoft.com/office/drawing/2014/main" id="{6ED3BD66-BD68-DC3D-A119-AFAF3BFC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59" y="12140"/>
            <a:ext cx="2901341" cy="66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325;p7" descr="A screenshot of a video game  Description automatically generated">
            <a:extLst>
              <a:ext uri="{FF2B5EF4-FFF2-40B4-BE49-F238E27FC236}">
                <a16:creationId xmlns:a16="http://schemas.microsoft.com/office/drawing/2014/main" id="{FF1A93DD-AB7F-E046-0814-497F30E2592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1554" y="1190623"/>
            <a:ext cx="5037996" cy="259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35;p7">
            <a:extLst>
              <a:ext uri="{FF2B5EF4-FFF2-40B4-BE49-F238E27FC236}">
                <a16:creationId xmlns:a16="http://schemas.microsoft.com/office/drawing/2014/main" id="{EDD0B31A-82A8-E27A-C93F-C85F290E5D2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0888" y="3915436"/>
            <a:ext cx="4958662" cy="2409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351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C" b="1" dirty="0"/>
              <a:t>Objetivos en </a:t>
            </a:r>
            <a:r>
              <a:rPr lang="es-EC" b="1" dirty="0" err="1"/>
              <a:t>Capacity</a:t>
            </a:r>
            <a:r>
              <a:rPr lang="es-EC" b="1" dirty="0"/>
              <a:t> </a:t>
            </a:r>
            <a:r>
              <a:rPr lang="es-EC" b="1" dirty="0" err="1"/>
              <a:t>Building</a:t>
            </a:r>
            <a:r>
              <a:rPr lang="es-EC" b="1" dirty="0"/>
              <a:t> </a:t>
            </a:r>
            <a:endParaRPr b="1" dirty="0"/>
          </a:p>
        </p:txBody>
      </p:sp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333375" y="784843"/>
            <a:ext cx="5338763" cy="5292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endParaRPr lang="es-EC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Desarrollo de </a:t>
            </a:r>
            <a:r>
              <a:rPr lang="en-US" sz="2000" b="1" dirty="0" err="1">
                <a:latin typeface="Roboto"/>
                <a:ea typeface="Roboto"/>
                <a:cs typeface="Roboto"/>
                <a:sym typeface="Roboto"/>
              </a:rPr>
              <a:t>prácticas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latin typeface="Roboto"/>
                <a:ea typeface="Roboto"/>
                <a:cs typeface="Roboto"/>
                <a:sym typeface="Roboto"/>
              </a:rPr>
              <a:t>comunes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entre los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Departamentos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2000" dirty="0" err="1"/>
              <a:t>Postgrado</a:t>
            </a:r>
            <a:r>
              <a:rPr lang="en-US" sz="2000" dirty="0"/>
              <a:t> e Investigación de las </a:t>
            </a:r>
            <a:r>
              <a:rPr lang="en-US" sz="2000" dirty="0" err="1"/>
              <a:t>Universidades</a:t>
            </a:r>
            <a:r>
              <a:rPr lang="en-US" sz="2000" dirty="0"/>
              <a:t> </a:t>
            </a:r>
            <a:r>
              <a:rPr lang="en-US" sz="2000" dirty="0" err="1"/>
              <a:t>participantes</a:t>
            </a:r>
            <a:r>
              <a:rPr lang="en-US" sz="2000" dirty="0"/>
              <a:t> para: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Compartir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/>
              <a:t>experiencias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b="1" dirty="0" err="1"/>
              <a:t>gestión</a:t>
            </a:r>
            <a:r>
              <a:rPr lang="en-US" sz="2000" b="1" dirty="0"/>
              <a:t> de </a:t>
            </a:r>
            <a:r>
              <a:rPr lang="en-US" sz="2000" b="1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humanos</a:t>
            </a:r>
            <a:r>
              <a:rPr lang="en-US" sz="2000" dirty="0"/>
              <a:t> y </a:t>
            </a:r>
            <a:r>
              <a:rPr lang="en-US" sz="2000" dirty="0" err="1"/>
              <a:t>materiales</a:t>
            </a:r>
            <a:r>
              <a:rPr lang="en-US" sz="2000" dirty="0"/>
              <a:t> entre las IES.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b="1" dirty="0" err="1"/>
              <a:t>Optimizar</a:t>
            </a:r>
            <a:r>
              <a:rPr lang="en-US" sz="2000" dirty="0"/>
              <a:t> los </a:t>
            </a:r>
            <a:r>
              <a:rPr lang="en-US" sz="2000" b="1" dirty="0" err="1"/>
              <a:t>procesos</a:t>
            </a:r>
            <a:r>
              <a:rPr lang="en-US" sz="2000" b="1" dirty="0"/>
              <a:t> </a:t>
            </a:r>
            <a:r>
              <a:rPr lang="en-US" sz="2000" b="1" dirty="0" err="1"/>
              <a:t>administrativos</a:t>
            </a:r>
            <a:r>
              <a:rPr lang="en-US" sz="2000" b="1" dirty="0"/>
              <a:t> </a:t>
            </a:r>
            <a:r>
              <a:rPr lang="en-US" sz="2000" dirty="0"/>
              <a:t>de </a:t>
            </a:r>
            <a:r>
              <a:rPr lang="en-US" sz="2000" dirty="0" err="1"/>
              <a:t>intercambio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 err="1"/>
              <a:t>Creación</a:t>
            </a:r>
            <a:r>
              <a:rPr lang="en-US" sz="2000" dirty="0"/>
              <a:t> de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b="1" dirty="0" err="1"/>
              <a:t>comunidad</a:t>
            </a:r>
            <a:r>
              <a:rPr lang="en-US" sz="2000" b="1" dirty="0"/>
              <a:t> </a:t>
            </a:r>
            <a:r>
              <a:rPr lang="en-US" sz="2000" dirty="0"/>
              <a:t>que </a:t>
            </a:r>
            <a:r>
              <a:rPr lang="en-US" sz="2000" dirty="0" err="1"/>
              <a:t>comparta</a:t>
            </a:r>
            <a:r>
              <a:rPr lang="en-US" sz="2000" dirty="0"/>
              <a:t> </a:t>
            </a:r>
            <a:r>
              <a:rPr lang="en-US" sz="2000" b="1" dirty="0" err="1"/>
              <a:t>valores</a:t>
            </a:r>
            <a:r>
              <a:rPr lang="en-US" sz="2000" b="1" dirty="0"/>
              <a:t> </a:t>
            </a:r>
            <a:r>
              <a:rPr lang="en-US" sz="2000" dirty="0"/>
              <a:t>y </a:t>
            </a:r>
            <a:r>
              <a:rPr lang="en-US" sz="2000" b="1" dirty="0" err="1"/>
              <a:t>buenas</a:t>
            </a:r>
            <a:r>
              <a:rPr lang="en-US" sz="2000" b="1" dirty="0"/>
              <a:t> </a:t>
            </a:r>
            <a:r>
              <a:rPr lang="en-US" sz="2000" b="1" dirty="0" err="1"/>
              <a:t>prácticas</a:t>
            </a:r>
            <a:endParaRPr lang="en-US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Desarrollo de </a:t>
            </a:r>
            <a:r>
              <a:rPr lang="en-US" sz="2000" dirty="0" err="1"/>
              <a:t>proyectos</a:t>
            </a:r>
            <a:r>
              <a:rPr lang="en-US" sz="2000" dirty="0"/>
              <a:t> de </a:t>
            </a:r>
            <a:r>
              <a:rPr lang="en-US" sz="2000" b="1" dirty="0" err="1"/>
              <a:t>vinculación</a:t>
            </a:r>
            <a:r>
              <a:rPr lang="en-US" sz="2000" b="1" dirty="0"/>
              <a:t> con la </a:t>
            </a:r>
            <a:r>
              <a:rPr lang="en-US" sz="2000" b="1" dirty="0" err="1"/>
              <a:t>sociedad</a:t>
            </a:r>
            <a:endParaRPr lang="en-US" sz="2000" b="1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pic>
        <p:nvPicPr>
          <p:cNvPr id="1028" name="Picture 4" descr="Erasmus Plus">
            <a:extLst>
              <a:ext uri="{FF2B5EF4-FFF2-40B4-BE49-F238E27FC236}">
                <a16:creationId xmlns:a16="http://schemas.microsoft.com/office/drawing/2014/main" id="{6ED3BD66-BD68-DC3D-A119-AFAF3BFC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59" y="12140"/>
            <a:ext cx="2901341" cy="66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A3B5861E-7DE2-0563-C873-4645EDFCA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031" y="1162624"/>
            <a:ext cx="5503632" cy="50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24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C" b="1" dirty="0"/>
              <a:t>Resultados 2021 -2022</a:t>
            </a:r>
            <a:endParaRPr b="1" dirty="0"/>
          </a:p>
        </p:txBody>
      </p:sp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333375" y="784843"/>
            <a:ext cx="5338763" cy="5292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endParaRPr lang="es-EC" dirty="0"/>
          </a:p>
          <a:p>
            <a:pPr marL="11430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LA-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CoNGA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physics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Cohorte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2021</a:t>
            </a: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Creación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de un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equipo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de mas de 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30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profesores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e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instructores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de América Latina y Europa</a:t>
            </a:r>
          </a:p>
          <a:p>
            <a:pPr lvl="1" indent="-342900" algn="just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Miembros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del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consorcio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e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invitados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de: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Alemania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, Argentina, Francia, México, Reino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Unido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y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Estados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Unidos</a:t>
            </a:r>
          </a:p>
          <a:p>
            <a:pPr marL="457200" lvl="0" indent="-342900" algn="just" rtl="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Un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grande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y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diverso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grupo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de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estudiantes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mayormente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(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pero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no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sólo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) de los 4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países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pertenecientes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al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proyecto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.</a:t>
            </a:r>
          </a:p>
          <a:p>
            <a:pPr marL="914400" lvl="1" indent="-342900" algn="just" rtl="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1800" b="1" i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50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estudiantes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completaron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al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menos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un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curso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completo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.</a:t>
            </a:r>
          </a:p>
          <a:p>
            <a:pPr marL="914400" lvl="1" indent="-342900" algn="just" rtl="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1800" b="1" i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9 </a:t>
            </a:r>
            <a:r>
              <a:rPr lang="en-US" sz="1800" i="1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estudiantes</a:t>
            </a: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</a:t>
            </a:r>
            <a:r>
              <a:rPr lang="en-US" sz="1800" i="1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realizaron</a:t>
            </a: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</a:t>
            </a:r>
            <a:r>
              <a:rPr lang="en-US" sz="1800" b="1" i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3 meses de </a:t>
            </a:r>
            <a:r>
              <a:rPr lang="en-US" sz="1800" b="1" i="1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pasantía</a:t>
            </a:r>
            <a:r>
              <a:rPr lang="en-US" sz="1800" b="1" i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</a:t>
            </a: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y </a:t>
            </a:r>
            <a:r>
              <a:rPr lang="en-US" sz="1800" b="1" i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6 </a:t>
            </a:r>
            <a:r>
              <a:rPr lang="en-US" sz="1800" i="1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completaron</a:t>
            </a: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</a:t>
            </a:r>
            <a:r>
              <a:rPr lang="en-US" sz="1800" i="1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el</a:t>
            </a: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</a:t>
            </a:r>
            <a:r>
              <a:rPr lang="en-US" sz="1800" b="1" i="1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programa</a:t>
            </a:r>
            <a:r>
              <a:rPr lang="en-US" sz="1800" b="1" i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</a:t>
            </a:r>
            <a:r>
              <a:rPr lang="en-US" sz="1800" b="1" i="1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completo</a:t>
            </a:r>
            <a:endParaRPr lang="en-US" sz="1800" b="1" i="1" dirty="0"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60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Más de 100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clases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,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todas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accesibles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 on-line 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(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vídeos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,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documentos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, notebooks, datasets…)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pic>
        <p:nvPicPr>
          <p:cNvPr id="1028" name="Picture 4" descr="Erasmus Plus">
            <a:extLst>
              <a:ext uri="{FF2B5EF4-FFF2-40B4-BE49-F238E27FC236}">
                <a16:creationId xmlns:a16="http://schemas.microsoft.com/office/drawing/2014/main" id="{6ED3BD66-BD68-DC3D-A119-AFAF3BFC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59" y="12140"/>
            <a:ext cx="2901341" cy="66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D306C-2520-BADF-B135-ED64D567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392" y="1004887"/>
            <a:ext cx="6113120" cy="5019675"/>
          </a:xfrm>
          <a:prstGeom prst="rect">
            <a:avLst/>
          </a:prstGeom>
        </p:spPr>
      </p:pic>
      <p:pic>
        <p:nvPicPr>
          <p:cNvPr id="12" name="Picture 11" descr="A picture containing text, sign, close&#10;&#10;Description automatically generated">
            <a:extLst>
              <a:ext uri="{FF2B5EF4-FFF2-40B4-BE49-F238E27FC236}">
                <a16:creationId xmlns:a16="http://schemas.microsoft.com/office/drawing/2014/main" id="{F7FEA2AF-C186-E38A-4851-268FC553E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9096" y="2528887"/>
            <a:ext cx="2143125" cy="2143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53B3E3-EFAB-0926-0D00-9EC28CD70760}"/>
              </a:ext>
            </a:extLst>
          </p:cNvPr>
          <p:cNvSpPr txBox="1"/>
          <p:nvPr/>
        </p:nvSpPr>
        <p:spPr>
          <a:xfrm>
            <a:off x="6973702" y="5907673"/>
            <a:ext cx="4633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00" b="1" dirty="0"/>
              <a:t>Participación de estudiantes en el ciclo 2021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35883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C" b="1" dirty="0"/>
              <a:t>Resultados 2021 - 2022</a:t>
            </a:r>
            <a:endParaRPr b="1" dirty="0"/>
          </a:p>
        </p:txBody>
      </p:sp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333375" y="784843"/>
            <a:ext cx="5676900" cy="5292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endParaRPr lang="es-EC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Roboto"/>
                <a:ea typeface="Roboto"/>
                <a:cs typeface="Roboto"/>
                <a:sym typeface="Roboto"/>
              </a:rPr>
              <a:t>Infraestructura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lang="en-US" sz="2000" b="1" dirty="0" err="1">
                <a:latin typeface="Roboto"/>
                <a:ea typeface="Roboto"/>
                <a:cs typeface="Roboto"/>
                <a:sym typeface="Roboto"/>
              </a:rPr>
              <a:t>Vinculación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 con la </a:t>
            </a:r>
            <a:r>
              <a:rPr lang="en-US" sz="2000" b="1" dirty="0" err="1">
                <a:latin typeface="Roboto"/>
                <a:ea typeface="Roboto"/>
                <a:cs typeface="Roboto"/>
                <a:sym typeface="Roboto"/>
              </a:rPr>
              <a:t>sociedad</a:t>
            </a:r>
            <a:endParaRPr lang="en-US" sz="20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7 </a:t>
            </a:r>
            <a:r>
              <a:rPr lang="en-US" sz="2000" b="1" dirty="0" err="1">
                <a:latin typeface="Roboto"/>
                <a:ea typeface="Roboto"/>
                <a:cs typeface="Roboto"/>
                <a:sym typeface="Roboto"/>
              </a:rPr>
              <a:t>Laboratorios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con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equipos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especializados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para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realización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experiencias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en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dirty="0" err="1"/>
              <a:t>Ciencia</a:t>
            </a:r>
            <a:r>
              <a:rPr lang="en-US" sz="1700" dirty="0"/>
              <a:t> de </a:t>
            </a:r>
            <a:r>
              <a:rPr lang="en-US" sz="1700" dirty="0" err="1"/>
              <a:t>datos</a:t>
            </a:r>
            <a:endParaRPr lang="en-US" sz="1700" dirty="0"/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dirty="0" err="1"/>
              <a:t>Física</a:t>
            </a:r>
            <a:r>
              <a:rPr lang="en-US" sz="1700" dirty="0"/>
              <a:t> de </a:t>
            </a:r>
            <a:r>
              <a:rPr lang="en-US" sz="1700" dirty="0" err="1"/>
              <a:t>Altas</a:t>
            </a:r>
            <a:r>
              <a:rPr lang="en-US" sz="1700" dirty="0"/>
              <a:t> </a:t>
            </a:r>
            <a:r>
              <a:rPr lang="en-US" sz="1700" dirty="0" err="1"/>
              <a:t>Energías</a:t>
            </a:r>
            <a:endParaRPr lang="en-US" sz="1700" dirty="0"/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dirty="0" err="1"/>
              <a:t>Sistemas</a:t>
            </a:r>
            <a:r>
              <a:rPr lang="en-US" sz="1700" dirty="0"/>
              <a:t> </a:t>
            </a:r>
            <a:r>
              <a:rPr lang="en-US" sz="1700" dirty="0" err="1"/>
              <a:t>Complejos</a:t>
            </a:r>
            <a:endParaRPr lang="en-US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1" dirty="0" err="1"/>
              <a:t>Ciclo</a:t>
            </a:r>
            <a:r>
              <a:rPr lang="en-US" sz="2000" b="1" dirty="0"/>
              <a:t> de </a:t>
            </a:r>
            <a:r>
              <a:rPr lang="en-US" sz="2000" b="1" dirty="0" err="1"/>
              <a:t>seminarios</a:t>
            </a:r>
            <a:r>
              <a:rPr lang="en-US" sz="2000" b="1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Física</a:t>
            </a:r>
            <a:r>
              <a:rPr lang="en-US" sz="2000" dirty="0"/>
              <a:t> </a:t>
            </a:r>
            <a:r>
              <a:rPr lang="en-US" sz="2000" dirty="0" err="1"/>
              <a:t>Avanzada</a:t>
            </a:r>
            <a:r>
              <a:rPr lang="en-US" sz="2000" dirty="0"/>
              <a:t> </a:t>
            </a:r>
            <a:r>
              <a:rPr lang="en-US" sz="2000" b="1" dirty="0" err="1"/>
              <a:t>accesibles</a:t>
            </a:r>
            <a:r>
              <a:rPr lang="en-US" sz="2000" b="1" dirty="0"/>
              <a:t> al </a:t>
            </a:r>
            <a:r>
              <a:rPr lang="en-US" sz="2000" b="1" dirty="0" err="1"/>
              <a:t>público</a:t>
            </a:r>
            <a:r>
              <a:rPr lang="en-US" sz="2000" b="1" dirty="0"/>
              <a:t>.</a:t>
            </a:r>
            <a:endParaRPr lang="en-US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1" dirty="0" err="1"/>
              <a:t>Participación</a:t>
            </a:r>
            <a:r>
              <a:rPr lang="en-US" sz="2000" b="1" dirty="0"/>
              <a:t> </a:t>
            </a:r>
            <a:r>
              <a:rPr lang="en-US" sz="2000" dirty="0" err="1"/>
              <a:t>en</a:t>
            </a:r>
            <a:r>
              <a:rPr lang="en-US" sz="2000" b="1" dirty="0"/>
              <a:t> </a:t>
            </a:r>
            <a:r>
              <a:rPr lang="en-US" sz="2000" dirty="0" err="1"/>
              <a:t>Conferencias</a:t>
            </a:r>
            <a:r>
              <a:rPr lang="en-US" sz="2000" dirty="0"/>
              <a:t>, </a:t>
            </a:r>
            <a:r>
              <a:rPr lang="en-US" sz="2000" dirty="0" err="1"/>
              <a:t>Seminarios</a:t>
            </a:r>
            <a:r>
              <a:rPr lang="en-US" sz="2000" dirty="0"/>
              <a:t> y Workshops a </a:t>
            </a:r>
            <a:r>
              <a:rPr lang="en-US" sz="2000" dirty="0" err="1"/>
              <a:t>nivel</a:t>
            </a:r>
            <a:r>
              <a:rPr lang="en-US" sz="2000" dirty="0"/>
              <a:t> </a:t>
            </a:r>
            <a:r>
              <a:rPr lang="en-US" sz="2000" dirty="0" err="1"/>
              <a:t>mundial</a:t>
            </a:r>
            <a:r>
              <a:rPr lang="en-US" sz="2000" dirty="0"/>
              <a:t>.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1" dirty="0" err="1"/>
              <a:t>Apadrinamiento</a:t>
            </a:r>
            <a:r>
              <a:rPr lang="en-US" sz="2000" dirty="0"/>
              <a:t> de Colegios y </a:t>
            </a:r>
            <a:r>
              <a:rPr lang="en-US" sz="2000" dirty="0" err="1"/>
              <a:t>Escuelas</a:t>
            </a:r>
            <a:r>
              <a:rPr lang="en-US" sz="2000" dirty="0"/>
              <a:t> para </a:t>
            </a:r>
            <a:r>
              <a:rPr lang="en-US" sz="2000" b="1" dirty="0" err="1"/>
              <a:t>proyectos</a:t>
            </a:r>
            <a:r>
              <a:rPr lang="en-US" sz="2000" b="1" dirty="0"/>
              <a:t> de </a:t>
            </a:r>
            <a:r>
              <a:rPr lang="en-US" sz="2000" b="1" dirty="0" err="1"/>
              <a:t>Vinculación</a:t>
            </a:r>
            <a:r>
              <a:rPr lang="en-US" sz="2000" b="1" dirty="0"/>
              <a:t>. 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Desarrollo del </a:t>
            </a:r>
            <a:r>
              <a:rPr lang="en-US" sz="2000" b="1" dirty="0"/>
              <a:t>primer Hackathon </a:t>
            </a:r>
            <a:r>
              <a:rPr lang="en-US" sz="2000" dirty="0"/>
              <a:t>Virtual </a:t>
            </a:r>
            <a:r>
              <a:rPr lang="en-US" sz="2000" dirty="0" err="1"/>
              <a:t>CoAfina</a:t>
            </a:r>
            <a:r>
              <a:rPr lang="en-US" sz="2000" dirty="0"/>
              <a:t> 2022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pic>
        <p:nvPicPr>
          <p:cNvPr id="1028" name="Picture 4" descr="Erasmus Plus">
            <a:extLst>
              <a:ext uri="{FF2B5EF4-FFF2-40B4-BE49-F238E27FC236}">
                <a16:creationId xmlns:a16="http://schemas.microsoft.com/office/drawing/2014/main" id="{6ED3BD66-BD68-DC3D-A119-AFAF3BFC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59" y="12140"/>
            <a:ext cx="2901341" cy="66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423;p43">
            <a:extLst>
              <a:ext uri="{FF2B5EF4-FFF2-40B4-BE49-F238E27FC236}">
                <a16:creationId xmlns:a16="http://schemas.microsoft.com/office/drawing/2014/main" id="{EA0905ED-DAC6-39F5-41A6-B333E73994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1" y="3395662"/>
            <a:ext cx="5338763" cy="268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8;p36">
            <a:extLst>
              <a:ext uri="{FF2B5EF4-FFF2-40B4-BE49-F238E27FC236}">
                <a16:creationId xmlns:a16="http://schemas.microsoft.com/office/drawing/2014/main" id="{60B84B54-64D5-3051-BB43-CE59DC82A76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501" y="847725"/>
            <a:ext cx="5272088" cy="2433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36262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1049</Words>
  <Application>Microsoft Office PowerPoint</Application>
  <PresentationFormat>Widescreen</PresentationFormat>
  <Paragraphs>162</Paragraphs>
  <Slides>14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Libre Franklin Medium</vt:lpstr>
      <vt:lpstr>Roboto</vt:lpstr>
      <vt:lpstr>Arial</vt:lpstr>
      <vt:lpstr>Montserrat Medium</vt:lpstr>
      <vt:lpstr>Libre Franklin</vt:lpstr>
      <vt:lpstr>Wingdings</vt:lpstr>
      <vt:lpstr>Montserrat</vt:lpstr>
      <vt:lpstr>Tema de Office</vt:lpstr>
      <vt:lpstr>1_Tema de Office</vt:lpstr>
      <vt:lpstr>Package</vt:lpstr>
      <vt:lpstr>Erasmus Days Guayaquil, 14 de Octubre 2022</vt:lpstr>
      <vt:lpstr>Agenda</vt:lpstr>
      <vt:lpstr>Misión </vt:lpstr>
      <vt:lpstr>Visión </vt:lpstr>
      <vt:lpstr>Descripción </vt:lpstr>
      <vt:lpstr>Objetivos Académicos </vt:lpstr>
      <vt:lpstr>Objetivos en Capacity Building </vt:lpstr>
      <vt:lpstr>Resultados 2021 -2022</vt:lpstr>
      <vt:lpstr>Resultados 2021 - 2022</vt:lpstr>
      <vt:lpstr>El futuro de LA-CoNGA physics</vt:lpstr>
      <vt:lpstr>Ventajas y dificultades</vt:lpstr>
      <vt:lpstr>LA-CoNGA en Ecuador</vt:lpstr>
      <vt:lpstr>LA-CoNGA en Ecuador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LA-CoNGA physics </dc:title>
  <cp:lastModifiedBy>Dennis Cazar Ramírez</cp:lastModifiedBy>
  <cp:revision>1</cp:revision>
  <dcterms:modified xsi:type="dcterms:W3CDTF">2022-10-14T13:53:50Z</dcterms:modified>
</cp:coreProperties>
</file>